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89" r:id="rId3"/>
    <p:sldId id="262" r:id="rId4"/>
    <p:sldId id="290" r:id="rId5"/>
    <p:sldId id="280" r:id="rId6"/>
    <p:sldId id="269" r:id="rId7"/>
    <p:sldId id="258" r:id="rId8"/>
    <p:sldId id="291" r:id="rId9"/>
    <p:sldId id="292" r:id="rId10"/>
    <p:sldId id="294" r:id="rId11"/>
    <p:sldId id="293" r:id="rId12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14"/>
      <p:bold r:id="rId15"/>
      <p:italic r:id="rId16"/>
      <p:boldItalic r:id="rId17"/>
    </p:embeddedFont>
    <p:embeddedFont>
      <p:font typeface="Fira Sans Extra Condensed SemiBold" panose="020B0604020202020204" charset="0"/>
      <p:regular r:id="rId18"/>
      <p:bold r:id="rId19"/>
      <p:italic r:id="rId20"/>
      <p:bold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595"/>
    <a:srgbClr val="CA0000"/>
    <a:srgbClr val="F78B1F"/>
    <a:srgbClr val="F68C1E"/>
    <a:srgbClr val="F68B1F"/>
    <a:srgbClr val="F98D33"/>
    <a:srgbClr val="1C3F6F"/>
    <a:srgbClr val="BF43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aa3fb9f80e_0_3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aa3fb9f80e_0_3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92ae311ea_0_1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92ae311ea_0_1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6827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c92ae311ea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c92ae311ea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c92ae311ea_0_4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4" name="Google Shape;1644;gc92ae311ea_0_4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202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c92ae311ea_0_4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4" name="Google Shape;1644;gc92ae311ea_0_4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c92ae311ea_0_1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c92ae311ea_0_1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92ae311ea_0_1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92ae311ea_0_1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92ae311ea_0_1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92ae311ea_0_1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2718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92ae311ea_0_1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92ae311ea_0_1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1655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92ae311ea_0_1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92ae311ea_0_1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7225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04825" y="1477575"/>
            <a:ext cx="5199300" cy="189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04825" y="3325425"/>
            <a:ext cx="3905400" cy="3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4750" y="342900"/>
            <a:ext cx="8134500" cy="1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svgsilh.com/pt/image/1093169.html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hyperlink" Target="https://svgsilh.com/ko/image/304798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 rot="899960">
            <a:off x="5812043" y="178811"/>
            <a:ext cx="2344022" cy="4785879"/>
            <a:chOff x="5812139" y="178733"/>
            <a:chExt cx="2344092" cy="4786022"/>
          </a:xfrm>
        </p:grpSpPr>
        <p:sp>
          <p:nvSpPr>
            <p:cNvPr id="52" name="Google Shape;52;p13"/>
            <p:cNvSpPr/>
            <p:nvPr/>
          </p:nvSpPr>
          <p:spPr>
            <a:xfrm>
              <a:off x="5837742" y="178745"/>
              <a:ext cx="2294353" cy="4786010"/>
            </a:xfrm>
            <a:custGeom>
              <a:avLst/>
              <a:gdLst/>
              <a:ahLst/>
              <a:cxnLst/>
              <a:rect l="l" t="t" r="r" b="b"/>
              <a:pathLst>
                <a:path w="7886" h="16452" extrusionOk="0">
                  <a:moveTo>
                    <a:pt x="994" y="1"/>
                  </a:moveTo>
                  <a:cubicBezTo>
                    <a:pt x="446" y="1"/>
                    <a:pt x="0" y="447"/>
                    <a:pt x="0" y="995"/>
                  </a:cubicBezTo>
                  <a:lnTo>
                    <a:pt x="0" y="2342"/>
                  </a:lnTo>
                  <a:lnTo>
                    <a:pt x="0" y="2724"/>
                  </a:lnTo>
                  <a:lnTo>
                    <a:pt x="0" y="3434"/>
                  </a:lnTo>
                  <a:lnTo>
                    <a:pt x="0" y="4658"/>
                  </a:lnTo>
                  <a:lnTo>
                    <a:pt x="0" y="4957"/>
                  </a:lnTo>
                  <a:lnTo>
                    <a:pt x="0" y="6181"/>
                  </a:lnTo>
                  <a:lnTo>
                    <a:pt x="0" y="15457"/>
                  </a:lnTo>
                  <a:cubicBezTo>
                    <a:pt x="0" y="16006"/>
                    <a:pt x="446" y="16451"/>
                    <a:pt x="994" y="16451"/>
                  </a:cubicBezTo>
                  <a:lnTo>
                    <a:pt x="6886" y="16451"/>
                  </a:lnTo>
                  <a:cubicBezTo>
                    <a:pt x="7439" y="16451"/>
                    <a:pt x="7885" y="16006"/>
                    <a:pt x="7885" y="15457"/>
                  </a:cubicBezTo>
                  <a:lnTo>
                    <a:pt x="7885" y="5079"/>
                  </a:lnTo>
                  <a:lnTo>
                    <a:pt x="7885" y="3860"/>
                  </a:lnTo>
                  <a:lnTo>
                    <a:pt x="7885" y="995"/>
                  </a:lnTo>
                  <a:cubicBezTo>
                    <a:pt x="7885" y="447"/>
                    <a:pt x="7439" y="1"/>
                    <a:pt x="6886" y="1"/>
                  </a:cubicBezTo>
                  <a:lnTo>
                    <a:pt x="5946" y="1"/>
                  </a:lnTo>
                  <a:lnTo>
                    <a:pt x="5946" y="265"/>
                  </a:lnTo>
                  <a:lnTo>
                    <a:pt x="6866" y="265"/>
                  </a:lnTo>
                  <a:cubicBezTo>
                    <a:pt x="7302" y="265"/>
                    <a:pt x="7655" y="618"/>
                    <a:pt x="7655" y="1054"/>
                  </a:cubicBezTo>
                  <a:lnTo>
                    <a:pt x="7655" y="15398"/>
                  </a:lnTo>
                  <a:cubicBezTo>
                    <a:pt x="7655" y="15834"/>
                    <a:pt x="7302" y="16187"/>
                    <a:pt x="6866" y="16187"/>
                  </a:cubicBezTo>
                  <a:lnTo>
                    <a:pt x="1014" y="16187"/>
                  </a:lnTo>
                  <a:cubicBezTo>
                    <a:pt x="578" y="16187"/>
                    <a:pt x="226" y="15834"/>
                    <a:pt x="226" y="15398"/>
                  </a:cubicBezTo>
                  <a:lnTo>
                    <a:pt x="226" y="1054"/>
                  </a:lnTo>
                  <a:cubicBezTo>
                    <a:pt x="226" y="618"/>
                    <a:pt x="578" y="265"/>
                    <a:pt x="1014" y="265"/>
                  </a:cubicBezTo>
                  <a:lnTo>
                    <a:pt x="1935" y="265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3"/>
            <p:cNvSpPr/>
            <p:nvPr/>
          </p:nvSpPr>
          <p:spPr>
            <a:xfrm>
              <a:off x="5903203" y="255835"/>
              <a:ext cx="2161684" cy="4631829"/>
            </a:xfrm>
            <a:custGeom>
              <a:avLst/>
              <a:gdLst/>
              <a:ahLst/>
              <a:cxnLst/>
              <a:rect l="l" t="t" r="r" b="b"/>
              <a:pathLst>
                <a:path w="7430" h="15922" extrusionOk="0">
                  <a:moveTo>
                    <a:pt x="789" y="0"/>
                  </a:moveTo>
                  <a:cubicBezTo>
                    <a:pt x="353" y="0"/>
                    <a:pt x="1" y="353"/>
                    <a:pt x="1" y="789"/>
                  </a:cubicBezTo>
                  <a:lnTo>
                    <a:pt x="1" y="15133"/>
                  </a:lnTo>
                  <a:cubicBezTo>
                    <a:pt x="1" y="15569"/>
                    <a:pt x="353" y="15922"/>
                    <a:pt x="789" y="15922"/>
                  </a:cubicBezTo>
                  <a:lnTo>
                    <a:pt x="6641" y="15922"/>
                  </a:lnTo>
                  <a:cubicBezTo>
                    <a:pt x="7077" y="15922"/>
                    <a:pt x="7430" y="15569"/>
                    <a:pt x="7430" y="15133"/>
                  </a:cubicBezTo>
                  <a:lnTo>
                    <a:pt x="7430" y="789"/>
                  </a:lnTo>
                  <a:cubicBezTo>
                    <a:pt x="7430" y="353"/>
                    <a:pt x="7077" y="0"/>
                    <a:pt x="6641" y="0"/>
                  </a:cubicBezTo>
                  <a:lnTo>
                    <a:pt x="5721" y="0"/>
                  </a:lnTo>
                  <a:lnTo>
                    <a:pt x="5721" y="265"/>
                  </a:lnTo>
                  <a:cubicBezTo>
                    <a:pt x="5721" y="485"/>
                    <a:pt x="5544" y="666"/>
                    <a:pt x="5324" y="666"/>
                  </a:cubicBezTo>
                  <a:lnTo>
                    <a:pt x="2111" y="666"/>
                  </a:lnTo>
                  <a:cubicBezTo>
                    <a:pt x="1891" y="666"/>
                    <a:pt x="1710" y="485"/>
                    <a:pt x="1710" y="265"/>
                  </a:cubicBezTo>
                  <a:lnTo>
                    <a:pt x="17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54;p13"/>
            <p:cNvSpPr/>
            <p:nvPr/>
          </p:nvSpPr>
          <p:spPr>
            <a:xfrm>
              <a:off x="6395153" y="178733"/>
              <a:ext cx="1177783" cy="271144"/>
            </a:xfrm>
            <a:custGeom>
              <a:avLst/>
              <a:gdLst/>
              <a:ahLst/>
              <a:cxnLst/>
              <a:rect l="l" t="t" r="r" b="b"/>
              <a:pathLst>
                <a:path w="4012" h="932" extrusionOk="0">
                  <a:moveTo>
                    <a:pt x="2503" y="471"/>
                  </a:moveTo>
                  <a:cubicBezTo>
                    <a:pt x="2547" y="471"/>
                    <a:pt x="2582" y="505"/>
                    <a:pt x="2582" y="549"/>
                  </a:cubicBezTo>
                  <a:cubicBezTo>
                    <a:pt x="2582" y="589"/>
                    <a:pt x="2547" y="623"/>
                    <a:pt x="2503" y="623"/>
                  </a:cubicBezTo>
                  <a:lnTo>
                    <a:pt x="1509" y="623"/>
                  </a:lnTo>
                  <a:cubicBezTo>
                    <a:pt x="1470" y="623"/>
                    <a:pt x="1431" y="589"/>
                    <a:pt x="1431" y="549"/>
                  </a:cubicBezTo>
                  <a:cubicBezTo>
                    <a:pt x="1431" y="505"/>
                    <a:pt x="1470" y="471"/>
                    <a:pt x="1509" y="471"/>
                  </a:cubicBezTo>
                  <a:close/>
                  <a:moveTo>
                    <a:pt x="2924" y="461"/>
                  </a:moveTo>
                  <a:cubicBezTo>
                    <a:pt x="2973" y="461"/>
                    <a:pt x="3013" y="500"/>
                    <a:pt x="3013" y="549"/>
                  </a:cubicBezTo>
                  <a:cubicBezTo>
                    <a:pt x="3013" y="593"/>
                    <a:pt x="2973" y="633"/>
                    <a:pt x="2924" y="633"/>
                  </a:cubicBezTo>
                  <a:cubicBezTo>
                    <a:pt x="2876" y="633"/>
                    <a:pt x="2836" y="593"/>
                    <a:pt x="2836" y="549"/>
                  </a:cubicBezTo>
                  <a:cubicBezTo>
                    <a:pt x="2836" y="500"/>
                    <a:pt x="2876" y="461"/>
                    <a:pt x="2924" y="461"/>
                  </a:cubicBezTo>
                  <a:close/>
                  <a:moveTo>
                    <a:pt x="1" y="1"/>
                  </a:moveTo>
                  <a:lnTo>
                    <a:pt x="1" y="265"/>
                  </a:lnTo>
                  <a:lnTo>
                    <a:pt x="1" y="530"/>
                  </a:lnTo>
                  <a:cubicBezTo>
                    <a:pt x="1" y="750"/>
                    <a:pt x="182" y="931"/>
                    <a:pt x="402" y="931"/>
                  </a:cubicBezTo>
                  <a:lnTo>
                    <a:pt x="3615" y="931"/>
                  </a:lnTo>
                  <a:cubicBezTo>
                    <a:pt x="3835" y="931"/>
                    <a:pt x="4012" y="750"/>
                    <a:pt x="4012" y="530"/>
                  </a:cubicBezTo>
                  <a:lnTo>
                    <a:pt x="4012" y="265"/>
                  </a:lnTo>
                  <a:lnTo>
                    <a:pt x="4012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55;p13"/>
            <p:cNvSpPr/>
            <p:nvPr/>
          </p:nvSpPr>
          <p:spPr>
            <a:xfrm>
              <a:off x="5854616" y="197363"/>
              <a:ext cx="2260313" cy="4748774"/>
            </a:xfrm>
            <a:custGeom>
              <a:avLst/>
              <a:gdLst/>
              <a:ahLst/>
              <a:cxnLst/>
              <a:rect l="l" t="t" r="r" b="b"/>
              <a:pathLst>
                <a:path w="7769" h="16324" extrusionOk="0">
                  <a:moveTo>
                    <a:pt x="6755" y="16324"/>
                  </a:moveTo>
                  <a:lnTo>
                    <a:pt x="1010" y="16324"/>
                  </a:lnTo>
                  <a:cubicBezTo>
                    <a:pt x="452" y="16324"/>
                    <a:pt x="1" y="15863"/>
                    <a:pt x="1" y="15300"/>
                  </a:cubicBezTo>
                  <a:lnTo>
                    <a:pt x="1" y="1024"/>
                  </a:lnTo>
                  <a:cubicBezTo>
                    <a:pt x="1" y="461"/>
                    <a:pt x="452" y="1"/>
                    <a:pt x="1010" y="1"/>
                  </a:cubicBezTo>
                  <a:lnTo>
                    <a:pt x="6755" y="1"/>
                  </a:lnTo>
                  <a:cubicBezTo>
                    <a:pt x="7313" y="1"/>
                    <a:pt x="7768" y="461"/>
                    <a:pt x="7768" y="1024"/>
                  </a:cubicBezTo>
                  <a:lnTo>
                    <a:pt x="7768" y="15300"/>
                  </a:lnTo>
                  <a:cubicBezTo>
                    <a:pt x="7768" y="15863"/>
                    <a:pt x="7313" y="16324"/>
                    <a:pt x="6755" y="16324"/>
                  </a:cubicBezTo>
                  <a:close/>
                  <a:moveTo>
                    <a:pt x="1010" y="79"/>
                  </a:moveTo>
                  <a:cubicBezTo>
                    <a:pt x="496" y="79"/>
                    <a:pt x="79" y="500"/>
                    <a:pt x="79" y="1024"/>
                  </a:cubicBezTo>
                  <a:lnTo>
                    <a:pt x="79" y="15300"/>
                  </a:lnTo>
                  <a:cubicBezTo>
                    <a:pt x="79" y="15819"/>
                    <a:pt x="496" y="16245"/>
                    <a:pt x="1010" y="16245"/>
                  </a:cubicBezTo>
                  <a:lnTo>
                    <a:pt x="6755" y="16245"/>
                  </a:lnTo>
                  <a:cubicBezTo>
                    <a:pt x="7269" y="16245"/>
                    <a:pt x="7685" y="15819"/>
                    <a:pt x="7685" y="15300"/>
                  </a:cubicBezTo>
                  <a:lnTo>
                    <a:pt x="7685" y="1024"/>
                  </a:lnTo>
                  <a:cubicBezTo>
                    <a:pt x="7685" y="500"/>
                    <a:pt x="7269" y="79"/>
                    <a:pt x="6755" y="79"/>
                  </a:cubicBezTo>
                  <a:lnTo>
                    <a:pt x="1010" y="7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7228085" y="312853"/>
              <a:ext cx="51496" cy="50036"/>
            </a:xfrm>
            <a:custGeom>
              <a:avLst/>
              <a:gdLst/>
              <a:ahLst/>
              <a:cxnLst/>
              <a:rect l="l" t="t" r="r" b="b"/>
              <a:pathLst>
                <a:path w="177" h="172" extrusionOk="0">
                  <a:moveTo>
                    <a:pt x="88" y="0"/>
                  </a:moveTo>
                  <a:cubicBezTo>
                    <a:pt x="40" y="0"/>
                    <a:pt x="0" y="39"/>
                    <a:pt x="0" y="88"/>
                  </a:cubicBezTo>
                  <a:cubicBezTo>
                    <a:pt x="0" y="132"/>
                    <a:pt x="40" y="172"/>
                    <a:pt x="88" y="172"/>
                  </a:cubicBezTo>
                  <a:cubicBezTo>
                    <a:pt x="137" y="172"/>
                    <a:pt x="177" y="132"/>
                    <a:pt x="177" y="88"/>
                  </a:cubicBezTo>
                  <a:cubicBezTo>
                    <a:pt x="177" y="39"/>
                    <a:pt x="137" y="0"/>
                    <a:pt x="88" y="0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 w="9525" cap="flat" cmpd="sng">
              <a:solidFill>
                <a:schemeClr val="bg1">
                  <a:lumMod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6816459" y="315471"/>
              <a:ext cx="335163" cy="44509"/>
            </a:xfrm>
            <a:custGeom>
              <a:avLst/>
              <a:gdLst/>
              <a:ahLst/>
              <a:cxnLst/>
              <a:rect l="l" t="t" r="r" b="b"/>
              <a:pathLst>
                <a:path w="1152" h="153" extrusionOk="0">
                  <a:moveTo>
                    <a:pt x="79" y="1"/>
                  </a:moveTo>
                  <a:cubicBezTo>
                    <a:pt x="40" y="1"/>
                    <a:pt x="1" y="35"/>
                    <a:pt x="1" y="79"/>
                  </a:cubicBezTo>
                  <a:cubicBezTo>
                    <a:pt x="1" y="119"/>
                    <a:pt x="40" y="153"/>
                    <a:pt x="79" y="153"/>
                  </a:cubicBezTo>
                  <a:lnTo>
                    <a:pt x="1073" y="153"/>
                  </a:lnTo>
                  <a:cubicBezTo>
                    <a:pt x="1117" y="153"/>
                    <a:pt x="1152" y="119"/>
                    <a:pt x="1152" y="79"/>
                  </a:cubicBezTo>
                  <a:cubicBezTo>
                    <a:pt x="1152" y="35"/>
                    <a:pt x="1117" y="1"/>
                    <a:pt x="1073" y="1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 w="9525" cap="flat" cmpd="sng">
              <a:solidFill>
                <a:schemeClr val="bg1">
                  <a:lumMod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7712841" y="334089"/>
              <a:ext cx="88446" cy="68654"/>
            </a:xfrm>
            <a:custGeom>
              <a:avLst/>
              <a:gdLst/>
              <a:ahLst/>
              <a:cxnLst/>
              <a:rect l="l" t="t" r="r" b="b"/>
              <a:pathLst>
                <a:path w="304" h="236" extrusionOk="0">
                  <a:moveTo>
                    <a:pt x="152" y="1"/>
                  </a:moveTo>
                  <a:cubicBezTo>
                    <a:pt x="93" y="1"/>
                    <a:pt x="39" y="25"/>
                    <a:pt x="0" y="59"/>
                  </a:cubicBezTo>
                  <a:lnTo>
                    <a:pt x="25" y="84"/>
                  </a:lnTo>
                  <a:cubicBezTo>
                    <a:pt x="54" y="50"/>
                    <a:pt x="103" y="30"/>
                    <a:pt x="152" y="30"/>
                  </a:cubicBezTo>
                  <a:cubicBezTo>
                    <a:pt x="201" y="30"/>
                    <a:pt x="245" y="50"/>
                    <a:pt x="279" y="84"/>
                  </a:cubicBezTo>
                  <a:lnTo>
                    <a:pt x="304" y="59"/>
                  </a:lnTo>
                  <a:cubicBezTo>
                    <a:pt x="265" y="25"/>
                    <a:pt x="211" y="1"/>
                    <a:pt x="152" y="1"/>
                  </a:cubicBezTo>
                  <a:close/>
                  <a:moveTo>
                    <a:pt x="152" y="59"/>
                  </a:moveTo>
                  <a:cubicBezTo>
                    <a:pt x="108" y="59"/>
                    <a:pt x="74" y="79"/>
                    <a:pt x="44" y="104"/>
                  </a:cubicBezTo>
                  <a:lnTo>
                    <a:pt x="69" y="128"/>
                  </a:lnTo>
                  <a:cubicBezTo>
                    <a:pt x="88" y="104"/>
                    <a:pt x="118" y="94"/>
                    <a:pt x="152" y="94"/>
                  </a:cubicBezTo>
                  <a:cubicBezTo>
                    <a:pt x="186" y="94"/>
                    <a:pt x="216" y="104"/>
                    <a:pt x="235" y="128"/>
                  </a:cubicBezTo>
                  <a:lnTo>
                    <a:pt x="260" y="104"/>
                  </a:lnTo>
                  <a:cubicBezTo>
                    <a:pt x="230" y="79"/>
                    <a:pt x="191" y="59"/>
                    <a:pt x="152" y="59"/>
                  </a:cubicBezTo>
                  <a:close/>
                  <a:moveTo>
                    <a:pt x="152" y="128"/>
                  </a:moveTo>
                  <a:cubicBezTo>
                    <a:pt x="128" y="128"/>
                    <a:pt x="108" y="138"/>
                    <a:pt x="93" y="152"/>
                  </a:cubicBezTo>
                  <a:lnTo>
                    <a:pt x="118" y="177"/>
                  </a:lnTo>
                  <a:cubicBezTo>
                    <a:pt x="123" y="167"/>
                    <a:pt x="137" y="162"/>
                    <a:pt x="152" y="162"/>
                  </a:cubicBezTo>
                  <a:cubicBezTo>
                    <a:pt x="167" y="162"/>
                    <a:pt x="177" y="167"/>
                    <a:pt x="186" y="177"/>
                  </a:cubicBezTo>
                  <a:lnTo>
                    <a:pt x="211" y="152"/>
                  </a:lnTo>
                  <a:cubicBezTo>
                    <a:pt x="196" y="138"/>
                    <a:pt x="172" y="128"/>
                    <a:pt x="152" y="128"/>
                  </a:cubicBezTo>
                  <a:close/>
                  <a:moveTo>
                    <a:pt x="152" y="187"/>
                  </a:moveTo>
                  <a:cubicBezTo>
                    <a:pt x="137" y="187"/>
                    <a:pt x="128" y="197"/>
                    <a:pt x="128" y="211"/>
                  </a:cubicBezTo>
                  <a:cubicBezTo>
                    <a:pt x="128" y="226"/>
                    <a:pt x="137" y="236"/>
                    <a:pt x="152" y="236"/>
                  </a:cubicBezTo>
                  <a:cubicBezTo>
                    <a:pt x="167" y="236"/>
                    <a:pt x="177" y="226"/>
                    <a:pt x="177" y="211"/>
                  </a:cubicBezTo>
                  <a:cubicBezTo>
                    <a:pt x="177" y="197"/>
                    <a:pt x="167" y="187"/>
                    <a:pt x="152" y="1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7614503" y="343980"/>
              <a:ext cx="77099" cy="57309"/>
            </a:xfrm>
            <a:custGeom>
              <a:avLst/>
              <a:gdLst/>
              <a:ahLst/>
              <a:cxnLst/>
              <a:rect l="l" t="t" r="r" b="b"/>
              <a:pathLst>
                <a:path w="265" h="197" extrusionOk="0">
                  <a:moveTo>
                    <a:pt x="0" y="143"/>
                  </a:moveTo>
                  <a:lnTo>
                    <a:pt x="0" y="192"/>
                  </a:lnTo>
                  <a:lnTo>
                    <a:pt x="30" y="192"/>
                  </a:lnTo>
                  <a:lnTo>
                    <a:pt x="30" y="143"/>
                  </a:lnTo>
                  <a:close/>
                  <a:moveTo>
                    <a:pt x="59" y="109"/>
                  </a:moveTo>
                  <a:lnTo>
                    <a:pt x="59" y="192"/>
                  </a:lnTo>
                  <a:lnTo>
                    <a:pt x="88" y="192"/>
                  </a:lnTo>
                  <a:lnTo>
                    <a:pt x="88" y="109"/>
                  </a:lnTo>
                  <a:close/>
                  <a:moveTo>
                    <a:pt x="118" y="70"/>
                  </a:moveTo>
                  <a:lnTo>
                    <a:pt x="118" y="192"/>
                  </a:lnTo>
                  <a:lnTo>
                    <a:pt x="147" y="192"/>
                  </a:lnTo>
                  <a:lnTo>
                    <a:pt x="147" y="70"/>
                  </a:lnTo>
                  <a:close/>
                  <a:moveTo>
                    <a:pt x="177" y="35"/>
                  </a:moveTo>
                  <a:lnTo>
                    <a:pt x="177" y="192"/>
                  </a:lnTo>
                  <a:lnTo>
                    <a:pt x="206" y="192"/>
                  </a:lnTo>
                  <a:lnTo>
                    <a:pt x="206" y="35"/>
                  </a:lnTo>
                  <a:close/>
                  <a:moveTo>
                    <a:pt x="235" y="1"/>
                  </a:moveTo>
                  <a:lnTo>
                    <a:pt x="235" y="197"/>
                  </a:lnTo>
                  <a:lnTo>
                    <a:pt x="265" y="197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7823979" y="345434"/>
              <a:ext cx="115503" cy="55854"/>
            </a:xfrm>
            <a:custGeom>
              <a:avLst/>
              <a:gdLst/>
              <a:ahLst/>
              <a:cxnLst/>
              <a:rect l="l" t="t" r="r" b="b"/>
              <a:pathLst>
                <a:path w="397" h="192" extrusionOk="0">
                  <a:moveTo>
                    <a:pt x="44" y="20"/>
                  </a:moveTo>
                  <a:cubicBezTo>
                    <a:pt x="30" y="20"/>
                    <a:pt x="20" y="35"/>
                    <a:pt x="20" y="50"/>
                  </a:cubicBezTo>
                  <a:lnTo>
                    <a:pt x="20" y="148"/>
                  </a:lnTo>
                  <a:cubicBezTo>
                    <a:pt x="20" y="162"/>
                    <a:pt x="30" y="172"/>
                    <a:pt x="44" y="172"/>
                  </a:cubicBezTo>
                  <a:lnTo>
                    <a:pt x="274" y="172"/>
                  </a:lnTo>
                  <a:lnTo>
                    <a:pt x="274" y="20"/>
                  </a:lnTo>
                  <a:close/>
                  <a:moveTo>
                    <a:pt x="338" y="11"/>
                  </a:moveTo>
                  <a:cubicBezTo>
                    <a:pt x="358" y="11"/>
                    <a:pt x="372" y="25"/>
                    <a:pt x="372" y="45"/>
                  </a:cubicBezTo>
                  <a:lnTo>
                    <a:pt x="372" y="153"/>
                  </a:lnTo>
                  <a:cubicBezTo>
                    <a:pt x="372" y="172"/>
                    <a:pt x="358" y="187"/>
                    <a:pt x="338" y="187"/>
                  </a:cubicBezTo>
                  <a:lnTo>
                    <a:pt x="39" y="187"/>
                  </a:lnTo>
                  <a:cubicBezTo>
                    <a:pt x="25" y="187"/>
                    <a:pt x="5" y="172"/>
                    <a:pt x="5" y="153"/>
                  </a:cubicBezTo>
                  <a:lnTo>
                    <a:pt x="5" y="45"/>
                  </a:lnTo>
                  <a:cubicBezTo>
                    <a:pt x="5" y="25"/>
                    <a:pt x="25" y="11"/>
                    <a:pt x="39" y="11"/>
                  </a:cubicBezTo>
                  <a:close/>
                  <a:moveTo>
                    <a:pt x="39" y="1"/>
                  </a:moveTo>
                  <a:cubicBezTo>
                    <a:pt x="20" y="1"/>
                    <a:pt x="0" y="20"/>
                    <a:pt x="0" y="45"/>
                  </a:cubicBezTo>
                  <a:lnTo>
                    <a:pt x="0" y="153"/>
                  </a:lnTo>
                  <a:cubicBezTo>
                    <a:pt x="0" y="172"/>
                    <a:pt x="20" y="192"/>
                    <a:pt x="39" y="192"/>
                  </a:cubicBezTo>
                  <a:lnTo>
                    <a:pt x="338" y="192"/>
                  </a:lnTo>
                  <a:cubicBezTo>
                    <a:pt x="363" y="192"/>
                    <a:pt x="377" y="172"/>
                    <a:pt x="377" y="153"/>
                  </a:cubicBezTo>
                  <a:lnTo>
                    <a:pt x="377" y="123"/>
                  </a:lnTo>
                  <a:lnTo>
                    <a:pt x="397" y="123"/>
                  </a:lnTo>
                  <a:lnTo>
                    <a:pt x="397" y="74"/>
                  </a:lnTo>
                  <a:lnTo>
                    <a:pt x="377" y="74"/>
                  </a:lnTo>
                  <a:lnTo>
                    <a:pt x="377" y="45"/>
                  </a:lnTo>
                  <a:cubicBezTo>
                    <a:pt x="377" y="20"/>
                    <a:pt x="363" y="1"/>
                    <a:pt x="3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8064585" y="611905"/>
              <a:ext cx="67498" cy="33163"/>
            </a:xfrm>
            <a:custGeom>
              <a:avLst/>
              <a:gdLst/>
              <a:ahLst/>
              <a:cxnLst/>
              <a:rect l="l" t="t" r="r" b="b"/>
              <a:pathLst>
                <a:path w="232" h="114" extrusionOk="0">
                  <a:moveTo>
                    <a:pt x="1" y="1"/>
                  </a:moveTo>
                  <a:lnTo>
                    <a:pt x="1" y="113"/>
                  </a:lnTo>
                  <a:lnTo>
                    <a:pt x="231" y="113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5837742" y="611905"/>
              <a:ext cx="65752" cy="33163"/>
            </a:xfrm>
            <a:custGeom>
              <a:avLst/>
              <a:gdLst/>
              <a:ahLst/>
              <a:cxnLst/>
              <a:rect l="l" t="t" r="r" b="b"/>
              <a:pathLst>
                <a:path w="226" h="114" extrusionOk="0">
                  <a:moveTo>
                    <a:pt x="0" y="1"/>
                  </a:moveTo>
                  <a:lnTo>
                    <a:pt x="0" y="113"/>
                  </a:lnTo>
                  <a:lnTo>
                    <a:pt x="226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8131792" y="1301644"/>
              <a:ext cx="24439" cy="354907"/>
            </a:xfrm>
            <a:custGeom>
              <a:avLst/>
              <a:gdLst/>
              <a:ahLst/>
              <a:cxnLst/>
              <a:rect l="l" t="t" r="r" b="b"/>
              <a:pathLst>
                <a:path w="84" h="1220" extrusionOk="0">
                  <a:moveTo>
                    <a:pt x="0" y="0"/>
                  </a:moveTo>
                  <a:lnTo>
                    <a:pt x="0" y="1219"/>
                  </a:lnTo>
                  <a:lnTo>
                    <a:pt x="39" y="1219"/>
                  </a:lnTo>
                  <a:cubicBezTo>
                    <a:pt x="64" y="1219"/>
                    <a:pt x="83" y="1200"/>
                    <a:pt x="83" y="1175"/>
                  </a:cubicBezTo>
                  <a:lnTo>
                    <a:pt x="83" y="44"/>
                  </a:lnTo>
                  <a:cubicBezTo>
                    <a:pt x="83" y="20"/>
                    <a:pt x="64" y="0"/>
                    <a:pt x="3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5812139" y="1620769"/>
              <a:ext cx="25894" cy="356362"/>
            </a:xfrm>
            <a:custGeom>
              <a:avLst/>
              <a:gdLst/>
              <a:ahLst/>
              <a:cxnLst/>
              <a:rect l="l" t="t" r="r" b="b"/>
              <a:pathLst>
                <a:path w="89" h="1225" extrusionOk="0">
                  <a:moveTo>
                    <a:pt x="44" y="0"/>
                  </a:moveTo>
                  <a:cubicBezTo>
                    <a:pt x="20" y="0"/>
                    <a:pt x="0" y="20"/>
                    <a:pt x="0" y="49"/>
                  </a:cubicBezTo>
                  <a:lnTo>
                    <a:pt x="0" y="1180"/>
                  </a:lnTo>
                  <a:cubicBezTo>
                    <a:pt x="0" y="1205"/>
                    <a:pt x="20" y="1224"/>
                    <a:pt x="44" y="1224"/>
                  </a:cubicBezTo>
                  <a:lnTo>
                    <a:pt x="88" y="1224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5812139" y="1177427"/>
              <a:ext cx="25894" cy="356653"/>
            </a:xfrm>
            <a:custGeom>
              <a:avLst/>
              <a:gdLst/>
              <a:ahLst/>
              <a:cxnLst/>
              <a:rect l="l" t="t" r="r" b="b"/>
              <a:pathLst>
                <a:path w="89" h="1226" extrusionOk="0">
                  <a:moveTo>
                    <a:pt x="44" y="1"/>
                  </a:moveTo>
                  <a:cubicBezTo>
                    <a:pt x="20" y="1"/>
                    <a:pt x="0" y="21"/>
                    <a:pt x="0" y="45"/>
                  </a:cubicBezTo>
                  <a:lnTo>
                    <a:pt x="0" y="1181"/>
                  </a:lnTo>
                  <a:cubicBezTo>
                    <a:pt x="0" y="1206"/>
                    <a:pt x="20" y="1225"/>
                    <a:pt x="44" y="1225"/>
                  </a:cubicBezTo>
                  <a:lnTo>
                    <a:pt x="88" y="1225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5812139" y="859757"/>
              <a:ext cx="25894" cy="111418"/>
            </a:xfrm>
            <a:custGeom>
              <a:avLst/>
              <a:gdLst/>
              <a:ahLst/>
              <a:cxnLst/>
              <a:rect l="l" t="t" r="r" b="b"/>
              <a:pathLst>
                <a:path w="89" h="383" extrusionOk="0">
                  <a:moveTo>
                    <a:pt x="44" y="1"/>
                  </a:moveTo>
                  <a:cubicBezTo>
                    <a:pt x="20" y="1"/>
                    <a:pt x="0" y="20"/>
                    <a:pt x="0" y="45"/>
                  </a:cubicBezTo>
                  <a:lnTo>
                    <a:pt x="0" y="339"/>
                  </a:lnTo>
                  <a:cubicBezTo>
                    <a:pt x="0" y="363"/>
                    <a:pt x="20" y="383"/>
                    <a:pt x="44" y="383"/>
                  </a:cubicBezTo>
                  <a:lnTo>
                    <a:pt x="88" y="38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8064585" y="4496962"/>
              <a:ext cx="67498" cy="34618"/>
            </a:xfrm>
            <a:custGeom>
              <a:avLst/>
              <a:gdLst/>
              <a:ahLst/>
              <a:cxnLst/>
              <a:rect l="l" t="t" r="r" b="b"/>
              <a:pathLst>
                <a:path w="232" h="119" extrusionOk="0">
                  <a:moveTo>
                    <a:pt x="1" y="1"/>
                  </a:moveTo>
                  <a:lnTo>
                    <a:pt x="1" y="118"/>
                  </a:lnTo>
                  <a:lnTo>
                    <a:pt x="231" y="118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5837742" y="4496962"/>
              <a:ext cx="65752" cy="34618"/>
            </a:xfrm>
            <a:custGeom>
              <a:avLst/>
              <a:gdLst/>
              <a:ahLst/>
              <a:cxnLst/>
              <a:rect l="l" t="t" r="r" b="b"/>
              <a:pathLst>
                <a:path w="226" h="119" extrusionOk="0">
                  <a:moveTo>
                    <a:pt x="0" y="1"/>
                  </a:moveTo>
                  <a:lnTo>
                    <a:pt x="0" y="118"/>
                  </a:lnTo>
                  <a:lnTo>
                    <a:pt x="226" y="118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6649976" y="3637490"/>
              <a:ext cx="4598" cy="4470"/>
            </a:xfrm>
            <a:custGeom>
              <a:avLst/>
              <a:gdLst/>
              <a:ahLst/>
              <a:cxnLst/>
              <a:rect l="l" t="t" r="r" b="b"/>
              <a:pathLst>
                <a:path w="36" h="35" extrusionOk="0">
                  <a:moveTo>
                    <a:pt x="1" y="0"/>
                  </a:moveTo>
                  <a:lnTo>
                    <a:pt x="27" y="34"/>
                  </a:lnTo>
                  <a:lnTo>
                    <a:pt x="35" y="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00219" y="2479215"/>
            <a:ext cx="2935599" cy="6307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Senac - 2024</a:t>
            </a:r>
            <a:endParaRPr sz="1200" dirty="0"/>
          </a:p>
        </p:txBody>
      </p:sp>
      <p:sp>
        <p:nvSpPr>
          <p:cNvPr id="74" name="Google Shape;74;p13"/>
          <p:cNvSpPr/>
          <p:nvPr/>
        </p:nvSpPr>
        <p:spPr>
          <a:xfrm rot="900033">
            <a:off x="6819408" y="1568658"/>
            <a:ext cx="4598" cy="4470"/>
          </a:xfrm>
          <a:custGeom>
            <a:avLst/>
            <a:gdLst/>
            <a:ahLst/>
            <a:cxnLst/>
            <a:rect l="l" t="t" r="r" b="b"/>
            <a:pathLst>
              <a:path w="36" h="35" extrusionOk="0">
                <a:moveTo>
                  <a:pt x="1" y="0"/>
                </a:moveTo>
                <a:lnTo>
                  <a:pt x="27" y="34"/>
                </a:lnTo>
                <a:lnTo>
                  <a:pt x="35" y="34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ctrTitle"/>
          </p:nvPr>
        </p:nvSpPr>
        <p:spPr>
          <a:xfrm>
            <a:off x="200219" y="1334709"/>
            <a:ext cx="5199300" cy="189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Kapi Maps</a:t>
            </a:r>
            <a:endParaRPr dirty="0"/>
          </a:p>
        </p:txBody>
      </p:sp>
      <p:pic>
        <p:nvPicPr>
          <p:cNvPr id="3" name="Imagem 2" descr="Desenho de pessoa com guarda-chuva">
            <a:extLst>
              <a:ext uri="{FF2B5EF4-FFF2-40B4-BE49-F238E27FC236}">
                <a16:creationId xmlns:a16="http://schemas.microsoft.com/office/drawing/2014/main" id="{412E0995-02C3-121E-5080-BA416E082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06373">
            <a:off x="5979598" y="1462036"/>
            <a:ext cx="2034359" cy="2034359"/>
          </a:xfrm>
          <a:prstGeom prst="rect">
            <a:avLst/>
          </a:prstGeom>
        </p:spPr>
      </p:pic>
      <p:sp>
        <p:nvSpPr>
          <p:cNvPr id="4" name="Google Shape;73;p13">
            <a:extLst>
              <a:ext uri="{FF2B5EF4-FFF2-40B4-BE49-F238E27FC236}">
                <a16:creationId xmlns:a16="http://schemas.microsoft.com/office/drawing/2014/main" id="{CABD7F40-4957-A3F4-0A15-B8501FA2DF20}"/>
              </a:ext>
            </a:extLst>
          </p:cNvPr>
          <p:cNvSpPr txBox="1">
            <a:spLocks/>
          </p:cNvSpPr>
          <p:nvPr/>
        </p:nvSpPr>
        <p:spPr>
          <a:xfrm>
            <a:off x="200218" y="4395545"/>
            <a:ext cx="5549442" cy="63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/>
              <a:buNone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pt-BR" sz="1100" dirty="0"/>
              <a:t>Enrico Folheni Carvalho – Gabriel de Brito </a:t>
            </a:r>
            <a:r>
              <a:rPr lang="pt-BR" sz="1100" dirty="0" err="1"/>
              <a:t>Fornaro</a:t>
            </a:r>
            <a:r>
              <a:rPr lang="pt-BR" sz="1100" dirty="0"/>
              <a:t> – Gabriel Nogueira Mazzieri</a:t>
            </a:r>
            <a:br>
              <a:rPr lang="pt-BR" sz="1100" dirty="0"/>
            </a:br>
            <a:r>
              <a:rPr lang="pt-BR" sz="1100" dirty="0" err="1"/>
              <a:t>Lorenzzo</a:t>
            </a:r>
            <a:r>
              <a:rPr lang="pt-BR" sz="1100" dirty="0"/>
              <a:t> Rodrigues de Oliveira – Vinicius Jesus Rocha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"/>
          <p:cNvSpPr txBox="1">
            <a:spLocks noGrp="1"/>
          </p:cNvSpPr>
          <p:nvPr>
            <p:ph type="title"/>
          </p:nvPr>
        </p:nvSpPr>
        <p:spPr>
          <a:xfrm>
            <a:off x="2430786" y="171307"/>
            <a:ext cx="3691310" cy="3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Q</a:t>
            </a:r>
            <a:r>
              <a:rPr lang="en" dirty="0"/>
              <a:t>R Code</a:t>
            </a:r>
            <a:endParaRPr dirty="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88" name="Google Shape;188;p15"/>
          <p:cNvSpPr txBox="1"/>
          <p:nvPr/>
        </p:nvSpPr>
        <p:spPr>
          <a:xfrm>
            <a:off x="3408841" y="794914"/>
            <a:ext cx="8676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25%</a:t>
            </a:r>
            <a:endParaRPr sz="20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B2FCE4F-78F1-1047-F27B-86B040C1E9D9}"/>
              </a:ext>
            </a:extLst>
          </p:cNvPr>
          <p:cNvSpPr/>
          <p:nvPr/>
        </p:nvSpPr>
        <p:spPr>
          <a:xfrm>
            <a:off x="1348295" y="1367671"/>
            <a:ext cx="1928872" cy="2996861"/>
          </a:xfrm>
          <a:prstGeom prst="rect">
            <a:avLst/>
          </a:prstGeom>
          <a:noFill/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Google Shape;135;p15">
            <a:extLst>
              <a:ext uri="{FF2B5EF4-FFF2-40B4-BE49-F238E27FC236}">
                <a16:creationId xmlns:a16="http://schemas.microsoft.com/office/drawing/2014/main" id="{122472FC-D785-3297-558F-66FF86F06BDA}"/>
              </a:ext>
            </a:extLst>
          </p:cNvPr>
          <p:cNvGrpSpPr/>
          <p:nvPr/>
        </p:nvGrpSpPr>
        <p:grpSpPr>
          <a:xfrm>
            <a:off x="1215614" y="1185088"/>
            <a:ext cx="2194234" cy="3437221"/>
            <a:chOff x="3193013" y="819975"/>
            <a:chExt cx="2758125" cy="4168750"/>
          </a:xfrm>
        </p:grpSpPr>
        <p:grpSp>
          <p:nvGrpSpPr>
            <p:cNvPr id="5" name="Google Shape;136;p15">
              <a:extLst>
                <a:ext uri="{FF2B5EF4-FFF2-40B4-BE49-F238E27FC236}">
                  <a16:creationId xmlns:a16="http://schemas.microsoft.com/office/drawing/2014/main" id="{BA5B3BF8-FEFD-7928-8527-631D0380EB78}"/>
                </a:ext>
              </a:extLst>
            </p:cNvPr>
            <p:cNvGrpSpPr/>
            <p:nvPr/>
          </p:nvGrpSpPr>
          <p:grpSpPr>
            <a:xfrm>
              <a:off x="3193013" y="819975"/>
              <a:ext cx="2758125" cy="4168750"/>
              <a:chOff x="3193013" y="819975"/>
              <a:chExt cx="2758125" cy="4168750"/>
            </a:xfrm>
          </p:grpSpPr>
          <p:sp>
            <p:nvSpPr>
              <p:cNvPr id="12" name="Google Shape;137;p15">
                <a:extLst>
                  <a:ext uri="{FF2B5EF4-FFF2-40B4-BE49-F238E27FC236}">
                    <a16:creationId xmlns:a16="http://schemas.microsoft.com/office/drawing/2014/main" id="{4308C73A-106B-10D1-F7B4-D51D42C6289C}"/>
                  </a:ext>
                </a:extLst>
              </p:cNvPr>
              <p:cNvSpPr/>
              <p:nvPr/>
            </p:nvSpPr>
            <p:spPr>
              <a:xfrm>
                <a:off x="3194688" y="821650"/>
                <a:ext cx="2754350" cy="4165825"/>
              </a:xfrm>
              <a:custGeom>
                <a:avLst/>
                <a:gdLst/>
                <a:ahLst/>
                <a:cxnLst/>
                <a:rect l="l" t="t" r="r" b="b"/>
                <a:pathLst>
                  <a:path w="110174" h="166633" extrusionOk="0">
                    <a:moveTo>
                      <a:pt x="103127" y="670"/>
                    </a:moveTo>
                    <a:cubicBezTo>
                      <a:pt x="106658" y="670"/>
                      <a:pt x="109538" y="3532"/>
                      <a:pt x="109538" y="7064"/>
                    </a:cubicBezTo>
                    <a:lnTo>
                      <a:pt x="109538" y="159552"/>
                    </a:lnTo>
                    <a:cubicBezTo>
                      <a:pt x="109538" y="163084"/>
                      <a:pt x="106658" y="165963"/>
                      <a:pt x="103127" y="165963"/>
                    </a:cubicBezTo>
                    <a:lnTo>
                      <a:pt x="7064" y="165963"/>
                    </a:lnTo>
                    <a:cubicBezTo>
                      <a:pt x="3532" y="165963"/>
                      <a:pt x="670" y="163084"/>
                      <a:pt x="670" y="159552"/>
                    </a:cubicBezTo>
                    <a:lnTo>
                      <a:pt x="670" y="7064"/>
                    </a:lnTo>
                    <a:cubicBezTo>
                      <a:pt x="670" y="3532"/>
                      <a:pt x="3532" y="670"/>
                      <a:pt x="7064" y="670"/>
                    </a:cubicBezTo>
                    <a:close/>
                    <a:moveTo>
                      <a:pt x="7064" y="0"/>
                    </a:moveTo>
                    <a:cubicBezTo>
                      <a:pt x="6880" y="0"/>
                      <a:pt x="6713" y="0"/>
                      <a:pt x="6545" y="17"/>
                    </a:cubicBezTo>
                    <a:cubicBezTo>
                      <a:pt x="6478" y="17"/>
                      <a:pt x="6445" y="34"/>
                      <a:pt x="6378" y="34"/>
                    </a:cubicBezTo>
                    <a:cubicBezTo>
                      <a:pt x="6093" y="50"/>
                      <a:pt x="5792" y="101"/>
                      <a:pt x="5524" y="168"/>
                    </a:cubicBezTo>
                    <a:cubicBezTo>
                      <a:pt x="5457" y="184"/>
                      <a:pt x="5407" y="184"/>
                      <a:pt x="5357" y="201"/>
                    </a:cubicBezTo>
                    <a:cubicBezTo>
                      <a:pt x="5307" y="218"/>
                      <a:pt x="5240" y="218"/>
                      <a:pt x="5206" y="251"/>
                    </a:cubicBezTo>
                    <a:cubicBezTo>
                      <a:pt x="4704" y="368"/>
                      <a:pt x="4219" y="553"/>
                      <a:pt x="3783" y="804"/>
                    </a:cubicBezTo>
                    <a:cubicBezTo>
                      <a:pt x="3733" y="837"/>
                      <a:pt x="3683" y="854"/>
                      <a:pt x="3633" y="887"/>
                    </a:cubicBezTo>
                    <a:cubicBezTo>
                      <a:pt x="3449" y="1004"/>
                      <a:pt x="3264" y="1122"/>
                      <a:pt x="3064" y="1256"/>
                    </a:cubicBezTo>
                    <a:cubicBezTo>
                      <a:pt x="3030" y="1272"/>
                      <a:pt x="2980" y="1306"/>
                      <a:pt x="2946" y="1339"/>
                    </a:cubicBezTo>
                    <a:cubicBezTo>
                      <a:pt x="2863" y="1389"/>
                      <a:pt x="2796" y="1456"/>
                      <a:pt x="2712" y="1523"/>
                    </a:cubicBezTo>
                    <a:cubicBezTo>
                      <a:pt x="2511" y="1674"/>
                      <a:pt x="2344" y="1841"/>
                      <a:pt x="2160" y="2026"/>
                    </a:cubicBezTo>
                    <a:lnTo>
                      <a:pt x="2026" y="2143"/>
                    </a:lnTo>
                    <a:lnTo>
                      <a:pt x="1959" y="2210"/>
                    </a:lnTo>
                    <a:cubicBezTo>
                      <a:pt x="1942" y="2226"/>
                      <a:pt x="1925" y="2260"/>
                      <a:pt x="1925" y="2277"/>
                    </a:cubicBezTo>
                    <a:cubicBezTo>
                      <a:pt x="1858" y="2344"/>
                      <a:pt x="1791" y="2394"/>
                      <a:pt x="1758" y="2461"/>
                    </a:cubicBezTo>
                    <a:cubicBezTo>
                      <a:pt x="1708" y="2528"/>
                      <a:pt x="1658" y="2595"/>
                      <a:pt x="1607" y="2645"/>
                    </a:cubicBezTo>
                    <a:cubicBezTo>
                      <a:pt x="1591" y="2678"/>
                      <a:pt x="1574" y="2695"/>
                      <a:pt x="1540" y="2729"/>
                    </a:cubicBezTo>
                    <a:lnTo>
                      <a:pt x="1507" y="2779"/>
                    </a:lnTo>
                    <a:cubicBezTo>
                      <a:pt x="1457" y="2846"/>
                      <a:pt x="1406" y="2896"/>
                      <a:pt x="1356" y="2980"/>
                    </a:cubicBezTo>
                    <a:cubicBezTo>
                      <a:pt x="1356" y="2980"/>
                      <a:pt x="1356" y="3013"/>
                      <a:pt x="1339" y="3013"/>
                    </a:cubicBezTo>
                    <a:cubicBezTo>
                      <a:pt x="1273" y="3097"/>
                      <a:pt x="1206" y="3181"/>
                      <a:pt x="1172" y="3264"/>
                    </a:cubicBezTo>
                    <a:cubicBezTo>
                      <a:pt x="1172" y="3281"/>
                      <a:pt x="1155" y="3281"/>
                      <a:pt x="1155" y="3281"/>
                    </a:cubicBezTo>
                    <a:cubicBezTo>
                      <a:pt x="1105" y="3365"/>
                      <a:pt x="1038" y="3448"/>
                      <a:pt x="1005" y="3532"/>
                    </a:cubicBezTo>
                    <a:cubicBezTo>
                      <a:pt x="938" y="3616"/>
                      <a:pt x="904" y="3716"/>
                      <a:pt x="837" y="3817"/>
                    </a:cubicBezTo>
                    <a:cubicBezTo>
                      <a:pt x="821" y="3850"/>
                      <a:pt x="821" y="3867"/>
                      <a:pt x="821" y="3867"/>
                    </a:cubicBezTo>
                    <a:lnTo>
                      <a:pt x="687" y="4118"/>
                    </a:lnTo>
                    <a:lnTo>
                      <a:pt x="570" y="4436"/>
                    </a:lnTo>
                    <a:lnTo>
                      <a:pt x="436" y="4737"/>
                    </a:lnTo>
                    <a:cubicBezTo>
                      <a:pt x="369" y="4905"/>
                      <a:pt x="335" y="5055"/>
                      <a:pt x="285" y="5223"/>
                    </a:cubicBezTo>
                    <a:lnTo>
                      <a:pt x="168" y="5725"/>
                    </a:lnTo>
                    <a:cubicBezTo>
                      <a:pt x="151" y="5859"/>
                      <a:pt x="118" y="5959"/>
                      <a:pt x="101" y="6060"/>
                    </a:cubicBezTo>
                    <a:cubicBezTo>
                      <a:pt x="84" y="6160"/>
                      <a:pt x="84" y="6244"/>
                      <a:pt x="67" y="6361"/>
                    </a:cubicBezTo>
                    <a:lnTo>
                      <a:pt x="67" y="6394"/>
                    </a:lnTo>
                    <a:cubicBezTo>
                      <a:pt x="67" y="6445"/>
                      <a:pt x="34" y="6495"/>
                      <a:pt x="34" y="6545"/>
                    </a:cubicBezTo>
                    <a:cubicBezTo>
                      <a:pt x="34" y="6612"/>
                      <a:pt x="17" y="6662"/>
                      <a:pt x="17" y="6729"/>
                    </a:cubicBezTo>
                    <a:cubicBezTo>
                      <a:pt x="17" y="6830"/>
                      <a:pt x="0" y="6947"/>
                      <a:pt x="0" y="7064"/>
                    </a:cubicBezTo>
                    <a:lnTo>
                      <a:pt x="0" y="159552"/>
                    </a:lnTo>
                    <a:cubicBezTo>
                      <a:pt x="0" y="159653"/>
                      <a:pt x="0" y="159770"/>
                      <a:pt x="17" y="159887"/>
                    </a:cubicBezTo>
                    <a:cubicBezTo>
                      <a:pt x="17" y="159954"/>
                      <a:pt x="17" y="160021"/>
                      <a:pt x="34" y="160071"/>
                    </a:cubicBezTo>
                    <a:cubicBezTo>
                      <a:pt x="34" y="160121"/>
                      <a:pt x="34" y="160188"/>
                      <a:pt x="67" y="160222"/>
                    </a:cubicBezTo>
                    <a:lnTo>
                      <a:pt x="67" y="160272"/>
                    </a:lnTo>
                    <a:cubicBezTo>
                      <a:pt x="84" y="160372"/>
                      <a:pt x="84" y="160473"/>
                      <a:pt x="101" y="160556"/>
                    </a:cubicBezTo>
                    <a:cubicBezTo>
                      <a:pt x="118" y="160690"/>
                      <a:pt x="151" y="160791"/>
                      <a:pt x="168" y="160891"/>
                    </a:cubicBezTo>
                    <a:cubicBezTo>
                      <a:pt x="201" y="161059"/>
                      <a:pt x="235" y="161226"/>
                      <a:pt x="285" y="161393"/>
                    </a:cubicBezTo>
                    <a:cubicBezTo>
                      <a:pt x="335" y="161561"/>
                      <a:pt x="402" y="161728"/>
                      <a:pt x="436" y="161879"/>
                    </a:cubicBezTo>
                    <a:lnTo>
                      <a:pt x="570" y="162197"/>
                    </a:lnTo>
                    <a:lnTo>
                      <a:pt x="687" y="162498"/>
                    </a:lnTo>
                    <a:lnTo>
                      <a:pt x="821" y="162749"/>
                    </a:lnTo>
                    <a:cubicBezTo>
                      <a:pt x="837" y="162783"/>
                      <a:pt x="837" y="162799"/>
                      <a:pt x="837" y="162799"/>
                    </a:cubicBezTo>
                    <a:cubicBezTo>
                      <a:pt x="871" y="162900"/>
                      <a:pt x="938" y="162984"/>
                      <a:pt x="1005" y="163084"/>
                    </a:cubicBezTo>
                    <a:cubicBezTo>
                      <a:pt x="1038" y="163168"/>
                      <a:pt x="1105" y="163251"/>
                      <a:pt x="1155" y="163335"/>
                    </a:cubicBezTo>
                    <a:lnTo>
                      <a:pt x="1172" y="163369"/>
                    </a:lnTo>
                    <a:cubicBezTo>
                      <a:pt x="1239" y="163452"/>
                      <a:pt x="1289" y="163536"/>
                      <a:pt x="1339" y="163620"/>
                    </a:cubicBezTo>
                    <a:lnTo>
                      <a:pt x="1356" y="163636"/>
                    </a:lnTo>
                    <a:cubicBezTo>
                      <a:pt x="1406" y="163703"/>
                      <a:pt x="1457" y="163787"/>
                      <a:pt x="1507" y="163837"/>
                    </a:cubicBezTo>
                    <a:cubicBezTo>
                      <a:pt x="1524" y="163871"/>
                      <a:pt x="1524" y="163887"/>
                      <a:pt x="1540" y="163887"/>
                    </a:cubicBezTo>
                    <a:cubicBezTo>
                      <a:pt x="1574" y="163904"/>
                      <a:pt x="1591" y="163921"/>
                      <a:pt x="1607" y="163971"/>
                    </a:cubicBezTo>
                    <a:cubicBezTo>
                      <a:pt x="1658" y="164038"/>
                      <a:pt x="1708" y="164088"/>
                      <a:pt x="1758" y="164155"/>
                    </a:cubicBezTo>
                    <a:cubicBezTo>
                      <a:pt x="1825" y="164222"/>
                      <a:pt x="1858" y="164289"/>
                      <a:pt x="1925" y="164339"/>
                    </a:cubicBezTo>
                    <a:cubicBezTo>
                      <a:pt x="1942" y="164373"/>
                      <a:pt x="1959" y="164390"/>
                      <a:pt x="1959" y="164406"/>
                    </a:cubicBezTo>
                    <a:lnTo>
                      <a:pt x="2026" y="164473"/>
                    </a:lnTo>
                    <a:lnTo>
                      <a:pt x="2160" y="164590"/>
                    </a:lnTo>
                    <a:cubicBezTo>
                      <a:pt x="2344" y="164791"/>
                      <a:pt x="2528" y="164959"/>
                      <a:pt x="2712" y="165093"/>
                    </a:cubicBezTo>
                    <a:cubicBezTo>
                      <a:pt x="2796" y="165160"/>
                      <a:pt x="2863" y="165226"/>
                      <a:pt x="2946" y="165260"/>
                    </a:cubicBezTo>
                    <a:cubicBezTo>
                      <a:pt x="2980" y="165293"/>
                      <a:pt x="3030" y="165327"/>
                      <a:pt x="3064" y="165344"/>
                    </a:cubicBezTo>
                    <a:cubicBezTo>
                      <a:pt x="3264" y="165478"/>
                      <a:pt x="3449" y="165595"/>
                      <a:pt x="3633" y="165712"/>
                    </a:cubicBezTo>
                    <a:lnTo>
                      <a:pt x="3783" y="165796"/>
                    </a:lnTo>
                    <a:cubicBezTo>
                      <a:pt x="4219" y="166013"/>
                      <a:pt x="4704" y="166214"/>
                      <a:pt x="5206" y="166348"/>
                    </a:cubicBezTo>
                    <a:cubicBezTo>
                      <a:pt x="5240" y="166381"/>
                      <a:pt x="5307" y="166381"/>
                      <a:pt x="5357" y="166398"/>
                    </a:cubicBezTo>
                    <a:cubicBezTo>
                      <a:pt x="5407" y="166415"/>
                      <a:pt x="5457" y="166415"/>
                      <a:pt x="5524" y="166432"/>
                    </a:cubicBezTo>
                    <a:cubicBezTo>
                      <a:pt x="5792" y="166499"/>
                      <a:pt x="6076" y="166549"/>
                      <a:pt x="6378" y="166582"/>
                    </a:cubicBezTo>
                    <a:cubicBezTo>
                      <a:pt x="6411" y="166582"/>
                      <a:pt x="6478" y="166599"/>
                      <a:pt x="6545" y="166599"/>
                    </a:cubicBezTo>
                    <a:cubicBezTo>
                      <a:pt x="6713" y="166633"/>
                      <a:pt x="6897" y="166633"/>
                      <a:pt x="7064" y="166633"/>
                    </a:cubicBezTo>
                    <a:lnTo>
                      <a:pt x="103127" y="166633"/>
                    </a:lnTo>
                    <a:cubicBezTo>
                      <a:pt x="103311" y="166633"/>
                      <a:pt x="103478" y="166633"/>
                      <a:pt x="103646" y="166599"/>
                    </a:cubicBezTo>
                    <a:cubicBezTo>
                      <a:pt x="103696" y="166599"/>
                      <a:pt x="103763" y="166582"/>
                      <a:pt x="103796" y="166582"/>
                    </a:cubicBezTo>
                    <a:cubicBezTo>
                      <a:pt x="104097" y="166566"/>
                      <a:pt x="104382" y="166499"/>
                      <a:pt x="104683" y="166432"/>
                    </a:cubicBezTo>
                    <a:cubicBezTo>
                      <a:pt x="104717" y="166415"/>
                      <a:pt x="104784" y="166415"/>
                      <a:pt x="104851" y="166398"/>
                    </a:cubicBezTo>
                    <a:cubicBezTo>
                      <a:pt x="104884" y="166398"/>
                      <a:pt x="104934" y="166381"/>
                      <a:pt x="104968" y="166381"/>
                    </a:cubicBezTo>
                    <a:cubicBezTo>
                      <a:pt x="105470" y="166248"/>
                      <a:pt x="105955" y="166047"/>
                      <a:pt x="106407" y="165812"/>
                    </a:cubicBezTo>
                    <a:lnTo>
                      <a:pt x="106558" y="165729"/>
                    </a:lnTo>
                    <a:cubicBezTo>
                      <a:pt x="106658" y="165662"/>
                      <a:pt x="106742" y="165628"/>
                      <a:pt x="106859" y="165561"/>
                    </a:cubicBezTo>
                    <a:cubicBezTo>
                      <a:pt x="106893" y="165545"/>
                      <a:pt x="106943" y="165494"/>
                      <a:pt x="106977" y="165478"/>
                    </a:cubicBezTo>
                    <a:cubicBezTo>
                      <a:pt x="107027" y="165461"/>
                      <a:pt x="107060" y="165411"/>
                      <a:pt x="107127" y="165394"/>
                    </a:cubicBezTo>
                    <a:cubicBezTo>
                      <a:pt x="107244" y="165310"/>
                      <a:pt x="107378" y="165210"/>
                      <a:pt x="107495" y="165126"/>
                    </a:cubicBezTo>
                    <a:cubicBezTo>
                      <a:pt x="107546" y="165076"/>
                      <a:pt x="107613" y="165042"/>
                      <a:pt x="107646" y="164992"/>
                    </a:cubicBezTo>
                    <a:cubicBezTo>
                      <a:pt x="107730" y="164925"/>
                      <a:pt x="107813" y="164842"/>
                      <a:pt x="107880" y="164791"/>
                    </a:cubicBezTo>
                    <a:lnTo>
                      <a:pt x="107998" y="164657"/>
                    </a:lnTo>
                    <a:lnTo>
                      <a:pt x="108232" y="164423"/>
                    </a:lnTo>
                    <a:lnTo>
                      <a:pt x="108232" y="164406"/>
                    </a:lnTo>
                    <a:cubicBezTo>
                      <a:pt x="108383" y="164256"/>
                      <a:pt x="108533" y="164088"/>
                      <a:pt x="108650" y="163921"/>
                    </a:cubicBezTo>
                    <a:lnTo>
                      <a:pt x="108650" y="163904"/>
                    </a:lnTo>
                    <a:cubicBezTo>
                      <a:pt x="108868" y="163653"/>
                      <a:pt x="109035" y="163385"/>
                      <a:pt x="109203" y="163084"/>
                    </a:cubicBezTo>
                    <a:cubicBezTo>
                      <a:pt x="109253" y="162984"/>
                      <a:pt x="109303" y="162900"/>
                      <a:pt x="109370" y="162799"/>
                    </a:cubicBezTo>
                    <a:cubicBezTo>
                      <a:pt x="109370" y="162783"/>
                      <a:pt x="109387" y="162783"/>
                      <a:pt x="109387" y="162749"/>
                    </a:cubicBezTo>
                    <a:lnTo>
                      <a:pt x="109504" y="162498"/>
                    </a:lnTo>
                    <a:lnTo>
                      <a:pt x="109638" y="162197"/>
                    </a:lnTo>
                    <a:lnTo>
                      <a:pt x="109755" y="161879"/>
                    </a:lnTo>
                    <a:cubicBezTo>
                      <a:pt x="109805" y="161778"/>
                      <a:pt x="109822" y="161661"/>
                      <a:pt x="109872" y="161561"/>
                    </a:cubicBezTo>
                    <a:lnTo>
                      <a:pt x="109872" y="161544"/>
                    </a:lnTo>
                    <a:cubicBezTo>
                      <a:pt x="109889" y="161444"/>
                      <a:pt x="109923" y="161326"/>
                      <a:pt x="109956" y="161226"/>
                    </a:cubicBezTo>
                    <a:cubicBezTo>
                      <a:pt x="109973" y="161126"/>
                      <a:pt x="109989" y="161025"/>
                      <a:pt x="110006" y="160891"/>
                    </a:cubicBezTo>
                    <a:cubicBezTo>
                      <a:pt x="110040" y="160791"/>
                      <a:pt x="110056" y="160657"/>
                      <a:pt x="110073" y="160556"/>
                    </a:cubicBezTo>
                    <a:cubicBezTo>
                      <a:pt x="110090" y="160456"/>
                      <a:pt x="110090" y="160356"/>
                      <a:pt x="110123" y="160272"/>
                    </a:cubicBezTo>
                    <a:lnTo>
                      <a:pt x="110123" y="160222"/>
                    </a:lnTo>
                    <a:lnTo>
                      <a:pt x="110123" y="160121"/>
                    </a:lnTo>
                    <a:lnTo>
                      <a:pt x="110123" y="160104"/>
                    </a:lnTo>
                    <a:lnTo>
                      <a:pt x="110123" y="160054"/>
                    </a:lnTo>
                    <a:lnTo>
                      <a:pt x="110123" y="160004"/>
                    </a:lnTo>
                    <a:lnTo>
                      <a:pt x="110123" y="159870"/>
                    </a:lnTo>
                    <a:lnTo>
                      <a:pt x="110123" y="159736"/>
                    </a:lnTo>
                    <a:lnTo>
                      <a:pt x="110123" y="159720"/>
                    </a:lnTo>
                    <a:lnTo>
                      <a:pt x="110123" y="159535"/>
                    </a:lnTo>
                    <a:lnTo>
                      <a:pt x="110123" y="7064"/>
                    </a:lnTo>
                    <a:cubicBezTo>
                      <a:pt x="110174" y="6997"/>
                      <a:pt x="110174" y="6947"/>
                      <a:pt x="110174" y="6880"/>
                    </a:cubicBezTo>
                    <a:lnTo>
                      <a:pt x="110174" y="6729"/>
                    </a:lnTo>
                    <a:cubicBezTo>
                      <a:pt x="110174" y="6645"/>
                      <a:pt x="110174" y="6578"/>
                      <a:pt x="110157" y="6495"/>
                    </a:cubicBezTo>
                    <a:lnTo>
                      <a:pt x="110157" y="6378"/>
                    </a:lnTo>
                    <a:lnTo>
                      <a:pt x="110157" y="6327"/>
                    </a:lnTo>
                    <a:cubicBezTo>
                      <a:pt x="110157" y="6311"/>
                      <a:pt x="110157" y="6294"/>
                      <a:pt x="110140" y="6244"/>
                    </a:cubicBezTo>
                    <a:cubicBezTo>
                      <a:pt x="110140" y="6160"/>
                      <a:pt x="110107" y="6110"/>
                      <a:pt x="110107" y="6043"/>
                    </a:cubicBezTo>
                    <a:cubicBezTo>
                      <a:pt x="110090" y="5909"/>
                      <a:pt x="110073" y="5808"/>
                      <a:pt x="110056" y="5708"/>
                    </a:cubicBezTo>
                    <a:cubicBezTo>
                      <a:pt x="110023" y="5608"/>
                      <a:pt x="110006" y="5474"/>
                      <a:pt x="109989" y="5373"/>
                    </a:cubicBezTo>
                    <a:cubicBezTo>
                      <a:pt x="109973" y="5273"/>
                      <a:pt x="109923" y="5156"/>
                      <a:pt x="109906" y="5055"/>
                    </a:cubicBezTo>
                    <a:lnTo>
                      <a:pt x="109906" y="5038"/>
                    </a:lnTo>
                    <a:cubicBezTo>
                      <a:pt x="109872" y="4938"/>
                      <a:pt x="109839" y="4821"/>
                      <a:pt x="109805" y="4720"/>
                    </a:cubicBezTo>
                    <a:lnTo>
                      <a:pt x="109671" y="4402"/>
                    </a:lnTo>
                    <a:lnTo>
                      <a:pt x="109554" y="4101"/>
                    </a:lnTo>
                    <a:lnTo>
                      <a:pt x="109420" y="3850"/>
                    </a:lnTo>
                    <a:cubicBezTo>
                      <a:pt x="109404" y="3817"/>
                      <a:pt x="109404" y="3817"/>
                      <a:pt x="109404" y="3800"/>
                    </a:cubicBezTo>
                    <a:cubicBezTo>
                      <a:pt x="109353" y="3699"/>
                      <a:pt x="109303" y="3616"/>
                      <a:pt x="109236" y="3515"/>
                    </a:cubicBezTo>
                    <a:cubicBezTo>
                      <a:pt x="109069" y="3214"/>
                      <a:pt x="108885" y="2946"/>
                      <a:pt x="108701" y="2695"/>
                    </a:cubicBezTo>
                    <a:lnTo>
                      <a:pt x="108701" y="2678"/>
                    </a:lnTo>
                    <a:cubicBezTo>
                      <a:pt x="108567" y="2511"/>
                      <a:pt x="108416" y="2344"/>
                      <a:pt x="108282" y="2193"/>
                    </a:cubicBezTo>
                    <a:lnTo>
                      <a:pt x="108048" y="1959"/>
                    </a:lnTo>
                    <a:lnTo>
                      <a:pt x="107914" y="1841"/>
                    </a:lnTo>
                    <a:cubicBezTo>
                      <a:pt x="107830" y="1774"/>
                      <a:pt x="107763" y="1691"/>
                      <a:pt x="107680" y="1624"/>
                    </a:cubicBezTo>
                    <a:cubicBezTo>
                      <a:pt x="107646" y="1590"/>
                      <a:pt x="107579" y="1540"/>
                      <a:pt x="107546" y="1507"/>
                    </a:cubicBezTo>
                    <a:cubicBezTo>
                      <a:pt x="107412" y="1389"/>
                      <a:pt x="107295" y="1306"/>
                      <a:pt x="107161" y="1222"/>
                    </a:cubicBezTo>
                    <a:cubicBezTo>
                      <a:pt x="107127" y="1205"/>
                      <a:pt x="107077" y="1172"/>
                      <a:pt x="107010" y="1138"/>
                    </a:cubicBezTo>
                    <a:cubicBezTo>
                      <a:pt x="106977" y="1122"/>
                      <a:pt x="106926" y="1088"/>
                      <a:pt x="106893" y="1055"/>
                    </a:cubicBezTo>
                    <a:cubicBezTo>
                      <a:pt x="106792" y="1004"/>
                      <a:pt x="106709" y="938"/>
                      <a:pt x="106592" y="887"/>
                    </a:cubicBezTo>
                    <a:cubicBezTo>
                      <a:pt x="106558" y="871"/>
                      <a:pt x="106491" y="854"/>
                      <a:pt x="106458" y="804"/>
                    </a:cubicBezTo>
                    <a:cubicBezTo>
                      <a:pt x="105989" y="553"/>
                      <a:pt x="105504" y="368"/>
                      <a:pt x="105001" y="251"/>
                    </a:cubicBezTo>
                    <a:cubicBezTo>
                      <a:pt x="104968" y="218"/>
                      <a:pt x="104918" y="218"/>
                      <a:pt x="104884" y="218"/>
                    </a:cubicBezTo>
                    <a:cubicBezTo>
                      <a:pt x="104817" y="201"/>
                      <a:pt x="104784" y="201"/>
                      <a:pt x="104717" y="184"/>
                    </a:cubicBezTo>
                    <a:cubicBezTo>
                      <a:pt x="104416" y="117"/>
                      <a:pt x="104131" y="84"/>
                      <a:pt x="103830" y="34"/>
                    </a:cubicBezTo>
                    <a:cubicBezTo>
                      <a:pt x="103796" y="34"/>
                      <a:pt x="103729" y="34"/>
                      <a:pt x="103696" y="17"/>
                    </a:cubicBezTo>
                    <a:cubicBezTo>
                      <a:pt x="103528" y="0"/>
                      <a:pt x="103328" y="0"/>
                      <a:pt x="1031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38;p15">
                <a:extLst>
                  <a:ext uri="{FF2B5EF4-FFF2-40B4-BE49-F238E27FC236}">
                    <a16:creationId xmlns:a16="http://schemas.microsoft.com/office/drawing/2014/main" id="{3340CF3F-8D47-B82F-B166-8CE757340E51}"/>
                  </a:ext>
                </a:extLst>
              </p:cNvPr>
              <p:cNvSpPr/>
              <p:nvPr/>
            </p:nvSpPr>
            <p:spPr>
              <a:xfrm>
                <a:off x="3193013" y="819975"/>
                <a:ext cx="2758125" cy="4168750"/>
              </a:xfrm>
              <a:custGeom>
                <a:avLst/>
                <a:gdLst/>
                <a:ahLst/>
                <a:cxnLst/>
                <a:rect l="l" t="t" r="r" b="b"/>
                <a:pathLst>
                  <a:path w="110325" h="166750" extrusionOk="0">
                    <a:moveTo>
                      <a:pt x="107926" y="164950"/>
                    </a:moveTo>
                    <a:cubicBezTo>
                      <a:pt x="107878" y="164992"/>
                      <a:pt x="107830" y="165034"/>
                      <a:pt x="107781" y="165075"/>
                    </a:cubicBezTo>
                    <a:lnTo>
                      <a:pt x="107781" y="165075"/>
                    </a:lnTo>
                    <a:cubicBezTo>
                      <a:pt x="107835" y="165043"/>
                      <a:pt x="107882" y="164996"/>
                      <a:pt x="107926" y="164950"/>
                    </a:cubicBezTo>
                    <a:close/>
                    <a:moveTo>
                      <a:pt x="107781" y="165075"/>
                    </a:moveTo>
                    <a:lnTo>
                      <a:pt x="107781" y="165075"/>
                    </a:lnTo>
                    <a:cubicBezTo>
                      <a:pt x="107781" y="165075"/>
                      <a:pt x="107780" y="165076"/>
                      <a:pt x="107780" y="165076"/>
                    </a:cubicBezTo>
                    <a:cubicBezTo>
                      <a:pt x="107779" y="165077"/>
                      <a:pt x="107779" y="165077"/>
                      <a:pt x="107778" y="165078"/>
                    </a:cubicBezTo>
                    <a:lnTo>
                      <a:pt x="107778" y="165078"/>
                    </a:lnTo>
                    <a:cubicBezTo>
                      <a:pt x="107779" y="165077"/>
                      <a:pt x="107780" y="165076"/>
                      <a:pt x="107781" y="165075"/>
                    </a:cubicBezTo>
                    <a:close/>
                    <a:moveTo>
                      <a:pt x="107778" y="165078"/>
                    </a:moveTo>
                    <a:cubicBezTo>
                      <a:pt x="107757" y="165095"/>
                      <a:pt x="107737" y="165112"/>
                      <a:pt x="107716" y="165129"/>
                    </a:cubicBezTo>
                    <a:lnTo>
                      <a:pt x="107716" y="165129"/>
                    </a:lnTo>
                    <a:cubicBezTo>
                      <a:pt x="107737" y="165113"/>
                      <a:pt x="107759" y="165097"/>
                      <a:pt x="107778" y="165078"/>
                    </a:cubicBezTo>
                    <a:close/>
                    <a:moveTo>
                      <a:pt x="107716" y="165129"/>
                    </a:moveTo>
                    <a:cubicBezTo>
                      <a:pt x="107695" y="165145"/>
                      <a:pt x="107675" y="165160"/>
                      <a:pt x="107658" y="165177"/>
                    </a:cubicBezTo>
                    <a:lnTo>
                      <a:pt x="107658" y="165177"/>
                    </a:lnTo>
                    <a:cubicBezTo>
                      <a:pt x="107677" y="165161"/>
                      <a:pt x="107697" y="165145"/>
                      <a:pt x="107716" y="165129"/>
                    </a:cubicBezTo>
                    <a:close/>
                    <a:moveTo>
                      <a:pt x="107658" y="165177"/>
                    </a:moveTo>
                    <a:lnTo>
                      <a:pt x="107658" y="165177"/>
                    </a:lnTo>
                    <a:cubicBezTo>
                      <a:pt x="107620" y="165207"/>
                      <a:pt x="107582" y="165237"/>
                      <a:pt x="107544" y="165266"/>
                    </a:cubicBezTo>
                    <a:lnTo>
                      <a:pt x="107544" y="165266"/>
                    </a:lnTo>
                    <a:cubicBezTo>
                      <a:pt x="107572" y="165247"/>
                      <a:pt x="107600" y="165228"/>
                      <a:pt x="107629" y="165210"/>
                    </a:cubicBezTo>
                    <a:cubicBezTo>
                      <a:pt x="107637" y="165198"/>
                      <a:pt x="107647" y="165187"/>
                      <a:pt x="107658" y="165177"/>
                    </a:cubicBezTo>
                    <a:close/>
                    <a:moveTo>
                      <a:pt x="7131" y="0"/>
                    </a:moveTo>
                    <a:cubicBezTo>
                      <a:pt x="3198" y="0"/>
                      <a:pt x="0" y="3197"/>
                      <a:pt x="0" y="7131"/>
                    </a:cubicBezTo>
                    <a:lnTo>
                      <a:pt x="0" y="159619"/>
                    </a:lnTo>
                    <a:cubicBezTo>
                      <a:pt x="0" y="163553"/>
                      <a:pt x="3198" y="166750"/>
                      <a:pt x="7131" y="166750"/>
                    </a:cubicBezTo>
                    <a:lnTo>
                      <a:pt x="103194" y="166750"/>
                    </a:lnTo>
                    <a:cubicBezTo>
                      <a:pt x="104830" y="166750"/>
                      <a:pt x="106340" y="166196"/>
                      <a:pt x="107544" y="165266"/>
                    </a:cubicBezTo>
                    <a:lnTo>
                      <a:pt x="107544" y="165266"/>
                    </a:lnTo>
                    <a:cubicBezTo>
                      <a:pt x="107444" y="165336"/>
                      <a:pt x="107349" y="165412"/>
                      <a:pt x="107244" y="165478"/>
                    </a:cubicBezTo>
                    <a:cubicBezTo>
                      <a:pt x="107211" y="165494"/>
                      <a:pt x="107161" y="165545"/>
                      <a:pt x="107110" y="165561"/>
                    </a:cubicBezTo>
                    <a:cubicBezTo>
                      <a:pt x="107060" y="165578"/>
                      <a:pt x="107027" y="165628"/>
                      <a:pt x="106977" y="165645"/>
                    </a:cubicBezTo>
                    <a:cubicBezTo>
                      <a:pt x="106876" y="165712"/>
                      <a:pt x="106792" y="165779"/>
                      <a:pt x="106692" y="165812"/>
                    </a:cubicBezTo>
                    <a:lnTo>
                      <a:pt x="106541" y="165896"/>
                    </a:lnTo>
                    <a:cubicBezTo>
                      <a:pt x="106073" y="166130"/>
                      <a:pt x="105604" y="166331"/>
                      <a:pt x="105102" y="166465"/>
                    </a:cubicBezTo>
                    <a:cubicBezTo>
                      <a:pt x="105052" y="166482"/>
                      <a:pt x="105018" y="166482"/>
                      <a:pt x="104968" y="166482"/>
                    </a:cubicBezTo>
                    <a:cubicBezTo>
                      <a:pt x="104901" y="166499"/>
                      <a:pt x="104868" y="166499"/>
                      <a:pt x="104801" y="166532"/>
                    </a:cubicBezTo>
                    <a:cubicBezTo>
                      <a:pt x="104516" y="166582"/>
                      <a:pt x="104215" y="166633"/>
                      <a:pt x="103930" y="166666"/>
                    </a:cubicBezTo>
                    <a:cubicBezTo>
                      <a:pt x="103880" y="166666"/>
                      <a:pt x="103813" y="166700"/>
                      <a:pt x="103780" y="166700"/>
                    </a:cubicBezTo>
                    <a:cubicBezTo>
                      <a:pt x="103612" y="166716"/>
                      <a:pt x="103428" y="166716"/>
                      <a:pt x="103261" y="166716"/>
                    </a:cubicBezTo>
                    <a:lnTo>
                      <a:pt x="7131" y="166716"/>
                    </a:lnTo>
                    <a:cubicBezTo>
                      <a:pt x="6947" y="166716"/>
                      <a:pt x="6780" y="166716"/>
                      <a:pt x="6612" y="166700"/>
                    </a:cubicBezTo>
                    <a:cubicBezTo>
                      <a:pt x="6545" y="166700"/>
                      <a:pt x="6512" y="166666"/>
                      <a:pt x="6445" y="166666"/>
                    </a:cubicBezTo>
                    <a:cubicBezTo>
                      <a:pt x="6160" y="166649"/>
                      <a:pt x="5859" y="166582"/>
                      <a:pt x="5591" y="166532"/>
                    </a:cubicBezTo>
                    <a:cubicBezTo>
                      <a:pt x="5524" y="166499"/>
                      <a:pt x="5474" y="166499"/>
                      <a:pt x="5424" y="166482"/>
                    </a:cubicBezTo>
                    <a:cubicBezTo>
                      <a:pt x="5374" y="166465"/>
                      <a:pt x="5307" y="166465"/>
                      <a:pt x="5273" y="166448"/>
                    </a:cubicBezTo>
                    <a:cubicBezTo>
                      <a:pt x="4771" y="166315"/>
                      <a:pt x="4286" y="166130"/>
                      <a:pt x="3850" y="165879"/>
                    </a:cubicBezTo>
                    <a:lnTo>
                      <a:pt x="3700" y="165796"/>
                    </a:lnTo>
                    <a:cubicBezTo>
                      <a:pt x="3516" y="165695"/>
                      <a:pt x="3331" y="165561"/>
                      <a:pt x="3131" y="165444"/>
                    </a:cubicBezTo>
                    <a:cubicBezTo>
                      <a:pt x="3097" y="165394"/>
                      <a:pt x="3047" y="165377"/>
                      <a:pt x="3013" y="165360"/>
                    </a:cubicBezTo>
                    <a:cubicBezTo>
                      <a:pt x="2930" y="165293"/>
                      <a:pt x="2863" y="165227"/>
                      <a:pt x="2779" y="165193"/>
                    </a:cubicBezTo>
                    <a:cubicBezTo>
                      <a:pt x="2578" y="165026"/>
                      <a:pt x="2411" y="164858"/>
                      <a:pt x="2227" y="164691"/>
                    </a:cubicBezTo>
                    <a:lnTo>
                      <a:pt x="2093" y="164557"/>
                    </a:lnTo>
                    <a:lnTo>
                      <a:pt x="2026" y="164490"/>
                    </a:lnTo>
                    <a:cubicBezTo>
                      <a:pt x="2009" y="164473"/>
                      <a:pt x="1992" y="164457"/>
                      <a:pt x="1992" y="164440"/>
                    </a:cubicBezTo>
                    <a:cubicBezTo>
                      <a:pt x="1925" y="164373"/>
                      <a:pt x="1858" y="164306"/>
                      <a:pt x="1825" y="164239"/>
                    </a:cubicBezTo>
                    <a:cubicBezTo>
                      <a:pt x="1775" y="164189"/>
                      <a:pt x="1725" y="164122"/>
                      <a:pt x="1674" y="164055"/>
                    </a:cubicBezTo>
                    <a:cubicBezTo>
                      <a:pt x="1658" y="164038"/>
                      <a:pt x="1641" y="164021"/>
                      <a:pt x="1607" y="163971"/>
                    </a:cubicBezTo>
                    <a:lnTo>
                      <a:pt x="1574" y="163938"/>
                    </a:lnTo>
                    <a:cubicBezTo>
                      <a:pt x="1524" y="163871"/>
                      <a:pt x="1473" y="163804"/>
                      <a:pt x="1423" y="163720"/>
                    </a:cubicBezTo>
                    <a:cubicBezTo>
                      <a:pt x="1423" y="163720"/>
                      <a:pt x="1423" y="163703"/>
                      <a:pt x="1406" y="163703"/>
                    </a:cubicBezTo>
                    <a:cubicBezTo>
                      <a:pt x="1340" y="163620"/>
                      <a:pt x="1273" y="163536"/>
                      <a:pt x="1239" y="163452"/>
                    </a:cubicBezTo>
                    <a:cubicBezTo>
                      <a:pt x="1239" y="163436"/>
                      <a:pt x="1222" y="163436"/>
                      <a:pt x="1222" y="163436"/>
                    </a:cubicBezTo>
                    <a:cubicBezTo>
                      <a:pt x="1172" y="163352"/>
                      <a:pt x="1105" y="163268"/>
                      <a:pt x="1072" y="163184"/>
                    </a:cubicBezTo>
                    <a:cubicBezTo>
                      <a:pt x="1005" y="163067"/>
                      <a:pt x="971" y="162984"/>
                      <a:pt x="904" y="162883"/>
                    </a:cubicBezTo>
                    <a:cubicBezTo>
                      <a:pt x="888" y="162866"/>
                      <a:pt x="888" y="162866"/>
                      <a:pt x="888" y="162850"/>
                    </a:cubicBezTo>
                    <a:lnTo>
                      <a:pt x="754" y="162599"/>
                    </a:lnTo>
                    <a:lnTo>
                      <a:pt x="637" y="162281"/>
                    </a:lnTo>
                    <a:lnTo>
                      <a:pt x="503" y="161963"/>
                    </a:lnTo>
                    <a:cubicBezTo>
                      <a:pt x="436" y="161812"/>
                      <a:pt x="402" y="161644"/>
                      <a:pt x="352" y="161477"/>
                    </a:cubicBezTo>
                    <a:lnTo>
                      <a:pt x="235" y="160975"/>
                    </a:lnTo>
                    <a:cubicBezTo>
                      <a:pt x="218" y="160875"/>
                      <a:pt x="185" y="160757"/>
                      <a:pt x="168" y="160640"/>
                    </a:cubicBezTo>
                    <a:cubicBezTo>
                      <a:pt x="151" y="160540"/>
                      <a:pt x="151" y="160439"/>
                      <a:pt x="134" y="160356"/>
                    </a:cubicBezTo>
                    <a:lnTo>
                      <a:pt x="134" y="160305"/>
                    </a:lnTo>
                    <a:cubicBezTo>
                      <a:pt x="134" y="160272"/>
                      <a:pt x="101" y="160205"/>
                      <a:pt x="101" y="160171"/>
                    </a:cubicBezTo>
                    <a:cubicBezTo>
                      <a:pt x="101" y="160105"/>
                      <a:pt x="84" y="160038"/>
                      <a:pt x="84" y="159971"/>
                    </a:cubicBezTo>
                    <a:cubicBezTo>
                      <a:pt x="84" y="159870"/>
                      <a:pt x="67" y="159770"/>
                      <a:pt x="67" y="159636"/>
                    </a:cubicBezTo>
                    <a:lnTo>
                      <a:pt x="67" y="7131"/>
                    </a:lnTo>
                    <a:cubicBezTo>
                      <a:pt x="67" y="7030"/>
                      <a:pt x="67" y="6930"/>
                      <a:pt x="84" y="6796"/>
                    </a:cubicBezTo>
                    <a:cubicBezTo>
                      <a:pt x="84" y="6729"/>
                      <a:pt x="84" y="6679"/>
                      <a:pt x="101" y="6612"/>
                    </a:cubicBezTo>
                    <a:cubicBezTo>
                      <a:pt x="101" y="6562"/>
                      <a:pt x="101" y="6512"/>
                      <a:pt x="134" y="6461"/>
                    </a:cubicBezTo>
                    <a:lnTo>
                      <a:pt x="134" y="6428"/>
                    </a:lnTo>
                    <a:cubicBezTo>
                      <a:pt x="151" y="6311"/>
                      <a:pt x="151" y="6210"/>
                      <a:pt x="168" y="6127"/>
                    </a:cubicBezTo>
                    <a:cubicBezTo>
                      <a:pt x="185" y="6009"/>
                      <a:pt x="218" y="5892"/>
                      <a:pt x="235" y="5792"/>
                    </a:cubicBezTo>
                    <a:cubicBezTo>
                      <a:pt x="268" y="5624"/>
                      <a:pt x="302" y="5457"/>
                      <a:pt x="352" y="5290"/>
                    </a:cubicBezTo>
                    <a:cubicBezTo>
                      <a:pt x="402" y="5122"/>
                      <a:pt x="469" y="4972"/>
                      <a:pt x="503" y="4804"/>
                    </a:cubicBezTo>
                    <a:lnTo>
                      <a:pt x="637" y="4503"/>
                    </a:lnTo>
                    <a:lnTo>
                      <a:pt x="754" y="4185"/>
                    </a:lnTo>
                    <a:lnTo>
                      <a:pt x="888" y="3934"/>
                    </a:lnTo>
                    <a:cubicBezTo>
                      <a:pt x="904" y="3917"/>
                      <a:pt x="904" y="3917"/>
                      <a:pt x="904" y="3884"/>
                    </a:cubicBezTo>
                    <a:cubicBezTo>
                      <a:pt x="938" y="3783"/>
                      <a:pt x="1005" y="3699"/>
                      <a:pt x="1072" y="3599"/>
                    </a:cubicBezTo>
                    <a:cubicBezTo>
                      <a:pt x="1105" y="3515"/>
                      <a:pt x="1172" y="3432"/>
                      <a:pt x="1222" y="3348"/>
                    </a:cubicBezTo>
                    <a:lnTo>
                      <a:pt x="1239" y="3331"/>
                    </a:lnTo>
                    <a:cubicBezTo>
                      <a:pt x="1306" y="3248"/>
                      <a:pt x="1356" y="3164"/>
                      <a:pt x="1406" y="3080"/>
                    </a:cubicBezTo>
                    <a:lnTo>
                      <a:pt x="1423" y="3047"/>
                    </a:lnTo>
                    <a:cubicBezTo>
                      <a:pt x="1473" y="2996"/>
                      <a:pt x="1524" y="2913"/>
                      <a:pt x="1574" y="2846"/>
                    </a:cubicBezTo>
                    <a:cubicBezTo>
                      <a:pt x="1591" y="2829"/>
                      <a:pt x="1591" y="2796"/>
                      <a:pt x="1607" y="2796"/>
                    </a:cubicBezTo>
                    <a:cubicBezTo>
                      <a:pt x="1641" y="2779"/>
                      <a:pt x="1658" y="2762"/>
                      <a:pt x="1674" y="2712"/>
                    </a:cubicBezTo>
                    <a:cubicBezTo>
                      <a:pt x="1725" y="2662"/>
                      <a:pt x="1775" y="2595"/>
                      <a:pt x="1825" y="2528"/>
                    </a:cubicBezTo>
                    <a:cubicBezTo>
                      <a:pt x="1892" y="2461"/>
                      <a:pt x="1925" y="2411"/>
                      <a:pt x="1992" y="2344"/>
                    </a:cubicBezTo>
                    <a:cubicBezTo>
                      <a:pt x="2009" y="2327"/>
                      <a:pt x="2026" y="2293"/>
                      <a:pt x="2026" y="2277"/>
                    </a:cubicBezTo>
                    <a:lnTo>
                      <a:pt x="2093" y="2210"/>
                    </a:lnTo>
                    <a:lnTo>
                      <a:pt x="2227" y="2093"/>
                    </a:lnTo>
                    <a:cubicBezTo>
                      <a:pt x="2411" y="1908"/>
                      <a:pt x="2595" y="1741"/>
                      <a:pt x="2779" y="1590"/>
                    </a:cubicBezTo>
                    <a:cubicBezTo>
                      <a:pt x="2863" y="1523"/>
                      <a:pt x="2930" y="1456"/>
                      <a:pt x="3013" y="1390"/>
                    </a:cubicBezTo>
                    <a:cubicBezTo>
                      <a:pt x="3047" y="1373"/>
                      <a:pt x="3097" y="1339"/>
                      <a:pt x="3131" y="1306"/>
                    </a:cubicBezTo>
                    <a:cubicBezTo>
                      <a:pt x="3331" y="1189"/>
                      <a:pt x="3516" y="1055"/>
                      <a:pt x="3700" y="954"/>
                    </a:cubicBezTo>
                    <a:cubicBezTo>
                      <a:pt x="3750" y="938"/>
                      <a:pt x="3800" y="921"/>
                      <a:pt x="3850" y="871"/>
                    </a:cubicBezTo>
                    <a:cubicBezTo>
                      <a:pt x="4286" y="636"/>
                      <a:pt x="4771" y="452"/>
                      <a:pt x="5273" y="302"/>
                    </a:cubicBezTo>
                    <a:cubicBezTo>
                      <a:pt x="5307" y="285"/>
                      <a:pt x="5374" y="285"/>
                      <a:pt x="5424" y="268"/>
                    </a:cubicBezTo>
                    <a:cubicBezTo>
                      <a:pt x="5474" y="251"/>
                      <a:pt x="5524" y="251"/>
                      <a:pt x="5591" y="218"/>
                    </a:cubicBezTo>
                    <a:cubicBezTo>
                      <a:pt x="5859" y="168"/>
                      <a:pt x="6143" y="117"/>
                      <a:pt x="6445" y="101"/>
                    </a:cubicBezTo>
                    <a:cubicBezTo>
                      <a:pt x="6478" y="101"/>
                      <a:pt x="6545" y="84"/>
                      <a:pt x="6612" y="84"/>
                    </a:cubicBezTo>
                    <a:cubicBezTo>
                      <a:pt x="6780" y="50"/>
                      <a:pt x="6964" y="50"/>
                      <a:pt x="7131" y="50"/>
                    </a:cubicBezTo>
                    <a:lnTo>
                      <a:pt x="103194" y="50"/>
                    </a:lnTo>
                    <a:cubicBezTo>
                      <a:pt x="103378" y="50"/>
                      <a:pt x="103545" y="50"/>
                      <a:pt x="103713" y="84"/>
                    </a:cubicBezTo>
                    <a:cubicBezTo>
                      <a:pt x="103763" y="84"/>
                      <a:pt x="103830" y="101"/>
                      <a:pt x="103863" y="101"/>
                    </a:cubicBezTo>
                    <a:cubicBezTo>
                      <a:pt x="104164" y="117"/>
                      <a:pt x="104449" y="184"/>
                      <a:pt x="104750" y="251"/>
                    </a:cubicBezTo>
                    <a:cubicBezTo>
                      <a:pt x="104784" y="268"/>
                      <a:pt x="104851" y="268"/>
                      <a:pt x="104918" y="285"/>
                    </a:cubicBezTo>
                    <a:cubicBezTo>
                      <a:pt x="104951" y="285"/>
                      <a:pt x="105001" y="302"/>
                      <a:pt x="105035" y="302"/>
                    </a:cubicBezTo>
                    <a:cubicBezTo>
                      <a:pt x="105537" y="452"/>
                      <a:pt x="106022" y="636"/>
                      <a:pt x="106474" y="871"/>
                    </a:cubicBezTo>
                    <a:cubicBezTo>
                      <a:pt x="106525" y="887"/>
                      <a:pt x="106592" y="921"/>
                      <a:pt x="106625" y="954"/>
                    </a:cubicBezTo>
                    <a:cubicBezTo>
                      <a:pt x="106725" y="1005"/>
                      <a:pt x="106809" y="1055"/>
                      <a:pt x="106926" y="1122"/>
                    </a:cubicBezTo>
                    <a:cubicBezTo>
                      <a:pt x="106960" y="1138"/>
                      <a:pt x="107010" y="1189"/>
                      <a:pt x="107044" y="1205"/>
                    </a:cubicBezTo>
                    <a:cubicBezTo>
                      <a:pt x="107094" y="1222"/>
                      <a:pt x="107127" y="1272"/>
                      <a:pt x="107194" y="1289"/>
                    </a:cubicBezTo>
                    <a:cubicBezTo>
                      <a:pt x="107311" y="1373"/>
                      <a:pt x="107445" y="1490"/>
                      <a:pt x="107562" y="1557"/>
                    </a:cubicBezTo>
                    <a:cubicBezTo>
                      <a:pt x="107613" y="1607"/>
                      <a:pt x="107680" y="1657"/>
                      <a:pt x="107713" y="1691"/>
                    </a:cubicBezTo>
                    <a:cubicBezTo>
                      <a:pt x="107797" y="1758"/>
                      <a:pt x="107880" y="1808"/>
                      <a:pt x="107947" y="1892"/>
                    </a:cubicBezTo>
                    <a:lnTo>
                      <a:pt x="108065" y="2026"/>
                    </a:lnTo>
                    <a:lnTo>
                      <a:pt x="108299" y="2260"/>
                    </a:lnTo>
                    <a:cubicBezTo>
                      <a:pt x="108450" y="2394"/>
                      <a:pt x="108600" y="2561"/>
                      <a:pt x="108717" y="2729"/>
                    </a:cubicBezTo>
                    <a:lnTo>
                      <a:pt x="108717" y="2762"/>
                    </a:lnTo>
                    <a:cubicBezTo>
                      <a:pt x="108935" y="3013"/>
                      <a:pt x="109102" y="3281"/>
                      <a:pt x="109270" y="3566"/>
                    </a:cubicBezTo>
                    <a:cubicBezTo>
                      <a:pt x="109320" y="3649"/>
                      <a:pt x="109370" y="3766"/>
                      <a:pt x="109437" y="3867"/>
                    </a:cubicBezTo>
                    <a:cubicBezTo>
                      <a:pt x="109437" y="3884"/>
                      <a:pt x="109454" y="3900"/>
                      <a:pt x="109454" y="3900"/>
                    </a:cubicBezTo>
                    <a:lnTo>
                      <a:pt x="109571" y="4151"/>
                    </a:lnTo>
                    <a:lnTo>
                      <a:pt x="109705" y="4469"/>
                    </a:lnTo>
                    <a:lnTo>
                      <a:pt x="109822" y="4787"/>
                    </a:lnTo>
                    <a:cubicBezTo>
                      <a:pt x="109872" y="4888"/>
                      <a:pt x="109889" y="4988"/>
                      <a:pt x="109939" y="5105"/>
                    </a:cubicBezTo>
                    <a:lnTo>
                      <a:pt x="109939" y="5122"/>
                    </a:lnTo>
                    <a:cubicBezTo>
                      <a:pt x="109956" y="5223"/>
                      <a:pt x="109990" y="5323"/>
                      <a:pt x="110023" y="5440"/>
                    </a:cubicBezTo>
                    <a:cubicBezTo>
                      <a:pt x="110040" y="5541"/>
                      <a:pt x="110056" y="5641"/>
                      <a:pt x="110073" y="5775"/>
                    </a:cubicBezTo>
                    <a:cubicBezTo>
                      <a:pt x="110107" y="5892"/>
                      <a:pt x="110123" y="5993"/>
                      <a:pt x="110140" y="6110"/>
                    </a:cubicBezTo>
                    <a:cubicBezTo>
                      <a:pt x="110140" y="6160"/>
                      <a:pt x="110157" y="6244"/>
                      <a:pt x="110157" y="6311"/>
                    </a:cubicBezTo>
                    <a:cubicBezTo>
                      <a:pt x="110157" y="6327"/>
                      <a:pt x="110157" y="6361"/>
                      <a:pt x="110190" y="6394"/>
                    </a:cubicBezTo>
                    <a:lnTo>
                      <a:pt x="110190" y="6445"/>
                    </a:lnTo>
                    <a:lnTo>
                      <a:pt x="110190" y="6562"/>
                    </a:lnTo>
                    <a:cubicBezTo>
                      <a:pt x="110190" y="6645"/>
                      <a:pt x="110207" y="6712"/>
                      <a:pt x="110207" y="6796"/>
                    </a:cubicBezTo>
                    <a:lnTo>
                      <a:pt x="110207" y="6913"/>
                    </a:lnTo>
                    <a:lnTo>
                      <a:pt x="110207" y="6947"/>
                    </a:lnTo>
                    <a:lnTo>
                      <a:pt x="110207" y="7131"/>
                    </a:lnTo>
                    <a:lnTo>
                      <a:pt x="110207" y="159619"/>
                    </a:lnTo>
                    <a:lnTo>
                      <a:pt x="110241" y="159619"/>
                    </a:lnTo>
                    <a:lnTo>
                      <a:pt x="110241" y="159803"/>
                    </a:lnTo>
                    <a:lnTo>
                      <a:pt x="110241" y="159837"/>
                    </a:lnTo>
                    <a:lnTo>
                      <a:pt x="110241" y="159954"/>
                    </a:lnTo>
                    <a:lnTo>
                      <a:pt x="110241" y="160105"/>
                    </a:lnTo>
                    <a:lnTo>
                      <a:pt x="110241" y="160138"/>
                    </a:lnTo>
                    <a:lnTo>
                      <a:pt x="110241" y="160188"/>
                    </a:lnTo>
                    <a:lnTo>
                      <a:pt x="110241" y="160205"/>
                    </a:lnTo>
                    <a:lnTo>
                      <a:pt x="110241" y="160305"/>
                    </a:lnTo>
                    <a:lnTo>
                      <a:pt x="110241" y="160356"/>
                    </a:lnTo>
                    <a:cubicBezTo>
                      <a:pt x="110224" y="160456"/>
                      <a:pt x="110224" y="160556"/>
                      <a:pt x="110207" y="160640"/>
                    </a:cubicBezTo>
                    <a:cubicBezTo>
                      <a:pt x="110174" y="160757"/>
                      <a:pt x="110157" y="160875"/>
                      <a:pt x="110140" y="160975"/>
                    </a:cubicBezTo>
                    <a:cubicBezTo>
                      <a:pt x="110123" y="161092"/>
                      <a:pt x="110090" y="161209"/>
                      <a:pt x="110073" y="161310"/>
                    </a:cubicBezTo>
                    <a:cubicBezTo>
                      <a:pt x="110056" y="161427"/>
                      <a:pt x="110023" y="161527"/>
                      <a:pt x="109990" y="161628"/>
                    </a:cubicBezTo>
                    <a:lnTo>
                      <a:pt x="109990" y="161644"/>
                    </a:lnTo>
                    <a:cubicBezTo>
                      <a:pt x="109973" y="161762"/>
                      <a:pt x="109939" y="161862"/>
                      <a:pt x="109889" y="161963"/>
                    </a:cubicBezTo>
                    <a:lnTo>
                      <a:pt x="109772" y="162281"/>
                    </a:lnTo>
                    <a:lnTo>
                      <a:pt x="109638" y="162599"/>
                    </a:lnTo>
                    <a:lnTo>
                      <a:pt x="109521" y="162850"/>
                    </a:lnTo>
                    <a:cubicBezTo>
                      <a:pt x="109487" y="162866"/>
                      <a:pt x="109487" y="162883"/>
                      <a:pt x="109487" y="162883"/>
                    </a:cubicBezTo>
                    <a:cubicBezTo>
                      <a:pt x="109454" y="162984"/>
                      <a:pt x="109387" y="163067"/>
                      <a:pt x="109320" y="163184"/>
                    </a:cubicBezTo>
                    <a:cubicBezTo>
                      <a:pt x="109153" y="163469"/>
                      <a:pt x="108968" y="163720"/>
                      <a:pt x="108784" y="163988"/>
                    </a:cubicBezTo>
                    <a:lnTo>
                      <a:pt x="108784" y="164021"/>
                    </a:lnTo>
                    <a:cubicBezTo>
                      <a:pt x="108650" y="164189"/>
                      <a:pt x="108517" y="164356"/>
                      <a:pt x="108366" y="164490"/>
                    </a:cubicBezTo>
                    <a:lnTo>
                      <a:pt x="108366" y="164524"/>
                    </a:lnTo>
                    <a:lnTo>
                      <a:pt x="108132" y="164741"/>
                    </a:lnTo>
                    <a:lnTo>
                      <a:pt x="107998" y="164875"/>
                    </a:lnTo>
                    <a:cubicBezTo>
                      <a:pt x="107974" y="164899"/>
                      <a:pt x="107950" y="164924"/>
                      <a:pt x="107926" y="164950"/>
                    </a:cubicBezTo>
                    <a:lnTo>
                      <a:pt x="107926" y="164950"/>
                    </a:lnTo>
                    <a:cubicBezTo>
                      <a:pt x="109397" y="163643"/>
                      <a:pt x="110324" y="161738"/>
                      <a:pt x="110324" y="159619"/>
                    </a:cubicBezTo>
                    <a:lnTo>
                      <a:pt x="110324" y="7131"/>
                    </a:lnTo>
                    <a:cubicBezTo>
                      <a:pt x="110308" y="3197"/>
                      <a:pt x="107110" y="0"/>
                      <a:pt x="1031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40;p15">
                <a:extLst>
                  <a:ext uri="{FF2B5EF4-FFF2-40B4-BE49-F238E27FC236}">
                    <a16:creationId xmlns:a16="http://schemas.microsoft.com/office/drawing/2014/main" id="{62F1302A-38FF-6754-DBFE-093F6BEECB2D}"/>
                  </a:ext>
                </a:extLst>
              </p:cNvPr>
              <p:cNvSpPr/>
              <p:nvPr/>
            </p:nvSpPr>
            <p:spPr>
              <a:xfrm>
                <a:off x="3195513" y="4824250"/>
                <a:ext cx="2752700" cy="163650"/>
              </a:xfrm>
              <a:custGeom>
                <a:avLst/>
                <a:gdLst/>
                <a:ahLst/>
                <a:cxnLst/>
                <a:rect l="l" t="t" r="r" b="b"/>
                <a:pathLst>
                  <a:path w="110108" h="6546" extrusionOk="0">
                    <a:moveTo>
                      <a:pt x="110107" y="101"/>
                    </a:moveTo>
                    <a:lnTo>
                      <a:pt x="110107" y="34"/>
                    </a:lnTo>
                    <a:lnTo>
                      <a:pt x="110107" y="134"/>
                    </a:lnTo>
                    <a:lnTo>
                      <a:pt x="110107" y="185"/>
                    </a:lnTo>
                    <a:cubicBezTo>
                      <a:pt x="110090" y="285"/>
                      <a:pt x="110090" y="385"/>
                      <a:pt x="110057" y="469"/>
                    </a:cubicBezTo>
                    <a:cubicBezTo>
                      <a:pt x="110040" y="603"/>
                      <a:pt x="110023" y="704"/>
                      <a:pt x="110007" y="804"/>
                    </a:cubicBezTo>
                    <a:cubicBezTo>
                      <a:pt x="109973" y="921"/>
                      <a:pt x="109956" y="1038"/>
                      <a:pt x="109940" y="1139"/>
                    </a:cubicBezTo>
                    <a:cubicBezTo>
                      <a:pt x="109923" y="1256"/>
                      <a:pt x="109873" y="1356"/>
                      <a:pt x="109856" y="1457"/>
                    </a:cubicBezTo>
                    <a:lnTo>
                      <a:pt x="109856" y="1473"/>
                    </a:lnTo>
                    <a:cubicBezTo>
                      <a:pt x="109806" y="1591"/>
                      <a:pt x="109789" y="1691"/>
                      <a:pt x="109756" y="1792"/>
                    </a:cubicBezTo>
                    <a:lnTo>
                      <a:pt x="109622" y="2110"/>
                    </a:lnTo>
                    <a:lnTo>
                      <a:pt x="109505" y="2428"/>
                    </a:lnTo>
                    <a:lnTo>
                      <a:pt x="109371" y="2679"/>
                    </a:lnTo>
                    <a:cubicBezTo>
                      <a:pt x="109354" y="2695"/>
                      <a:pt x="109354" y="2712"/>
                      <a:pt x="109354" y="2712"/>
                    </a:cubicBezTo>
                    <a:cubicBezTo>
                      <a:pt x="109304" y="2813"/>
                      <a:pt x="109253" y="2896"/>
                      <a:pt x="109186" y="3013"/>
                    </a:cubicBezTo>
                    <a:cubicBezTo>
                      <a:pt x="109019" y="3298"/>
                      <a:pt x="108835" y="3549"/>
                      <a:pt x="108634" y="3817"/>
                    </a:cubicBezTo>
                    <a:lnTo>
                      <a:pt x="108634" y="3850"/>
                    </a:lnTo>
                    <a:cubicBezTo>
                      <a:pt x="108517" y="4018"/>
                      <a:pt x="108366" y="4185"/>
                      <a:pt x="108216" y="4319"/>
                    </a:cubicBezTo>
                    <a:lnTo>
                      <a:pt x="108216" y="4353"/>
                    </a:lnTo>
                    <a:lnTo>
                      <a:pt x="107998" y="4570"/>
                    </a:lnTo>
                    <a:lnTo>
                      <a:pt x="107864" y="4704"/>
                    </a:lnTo>
                    <a:cubicBezTo>
                      <a:pt x="107780" y="4771"/>
                      <a:pt x="107713" y="4855"/>
                      <a:pt x="107630" y="4905"/>
                    </a:cubicBezTo>
                    <a:cubicBezTo>
                      <a:pt x="107596" y="4955"/>
                      <a:pt x="107529" y="4989"/>
                      <a:pt x="107479" y="5039"/>
                    </a:cubicBezTo>
                    <a:cubicBezTo>
                      <a:pt x="107362" y="5122"/>
                      <a:pt x="107228" y="5223"/>
                      <a:pt x="107111" y="5307"/>
                    </a:cubicBezTo>
                    <a:cubicBezTo>
                      <a:pt x="107061" y="5323"/>
                      <a:pt x="107027" y="5374"/>
                      <a:pt x="106960" y="5390"/>
                    </a:cubicBezTo>
                    <a:cubicBezTo>
                      <a:pt x="106927" y="5407"/>
                      <a:pt x="106877" y="5457"/>
                      <a:pt x="106843" y="5474"/>
                    </a:cubicBezTo>
                    <a:cubicBezTo>
                      <a:pt x="106726" y="5541"/>
                      <a:pt x="106642" y="5608"/>
                      <a:pt x="106542" y="5641"/>
                    </a:cubicBezTo>
                    <a:lnTo>
                      <a:pt x="106391" y="5725"/>
                    </a:lnTo>
                    <a:cubicBezTo>
                      <a:pt x="105939" y="5959"/>
                      <a:pt x="105454" y="6160"/>
                      <a:pt x="104952" y="6294"/>
                    </a:cubicBezTo>
                    <a:cubicBezTo>
                      <a:pt x="104918" y="6311"/>
                      <a:pt x="104868" y="6311"/>
                      <a:pt x="104834" y="6311"/>
                    </a:cubicBezTo>
                    <a:cubicBezTo>
                      <a:pt x="104768" y="6328"/>
                      <a:pt x="104717" y="6328"/>
                      <a:pt x="104667" y="6361"/>
                    </a:cubicBezTo>
                    <a:cubicBezTo>
                      <a:pt x="104366" y="6411"/>
                      <a:pt x="104081" y="6462"/>
                      <a:pt x="103780" y="6495"/>
                    </a:cubicBezTo>
                    <a:cubicBezTo>
                      <a:pt x="103746" y="6495"/>
                      <a:pt x="103680" y="6529"/>
                      <a:pt x="103629" y="6529"/>
                    </a:cubicBezTo>
                    <a:cubicBezTo>
                      <a:pt x="103462" y="6545"/>
                      <a:pt x="103278" y="6545"/>
                      <a:pt x="103110" y="6545"/>
                    </a:cubicBezTo>
                    <a:lnTo>
                      <a:pt x="7031" y="6545"/>
                    </a:lnTo>
                    <a:cubicBezTo>
                      <a:pt x="6847" y="6545"/>
                      <a:pt x="6680" y="6545"/>
                      <a:pt x="6512" y="6529"/>
                    </a:cubicBezTo>
                    <a:cubicBezTo>
                      <a:pt x="6445" y="6529"/>
                      <a:pt x="6412" y="6495"/>
                      <a:pt x="6345" y="6495"/>
                    </a:cubicBezTo>
                    <a:cubicBezTo>
                      <a:pt x="6060" y="6478"/>
                      <a:pt x="5759" y="6411"/>
                      <a:pt x="5491" y="6361"/>
                    </a:cubicBezTo>
                    <a:cubicBezTo>
                      <a:pt x="5424" y="6328"/>
                      <a:pt x="5374" y="6328"/>
                      <a:pt x="5324" y="6311"/>
                    </a:cubicBezTo>
                    <a:cubicBezTo>
                      <a:pt x="5274" y="6294"/>
                      <a:pt x="5207" y="6294"/>
                      <a:pt x="5173" y="6277"/>
                    </a:cubicBezTo>
                    <a:cubicBezTo>
                      <a:pt x="4671" y="6144"/>
                      <a:pt x="4186" y="5959"/>
                      <a:pt x="3750" y="5708"/>
                    </a:cubicBezTo>
                    <a:lnTo>
                      <a:pt x="3600" y="5625"/>
                    </a:lnTo>
                    <a:cubicBezTo>
                      <a:pt x="3416" y="5524"/>
                      <a:pt x="3231" y="5390"/>
                      <a:pt x="3031" y="5273"/>
                    </a:cubicBezTo>
                    <a:cubicBezTo>
                      <a:pt x="2997" y="5223"/>
                      <a:pt x="2947" y="5206"/>
                      <a:pt x="2913" y="5189"/>
                    </a:cubicBezTo>
                    <a:cubicBezTo>
                      <a:pt x="2830" y="5122"/>
                      <a:pt x="2763" y="5056"/>
                      <a:pt x="2679" y="5022"/>
                    </a:cubicBezTo>
                    <a:cubicBezTo>
                      <a:pt x="2478" y="4855"/>
                      <a:pt x="2311" y="4687"/>
                      <a:pt x="2127" y="4520"/>
                    </a:cubicBezTo>
                    <a:lnTo>
                      <a:pt x="1993" y="4386"/>
                    </a:lnTo>
                    <a:lnTo>
                      <a:pt x="1926" y="4319"/>
                    </a:lnTo>
                    <a:cubicBezTo>
                      <a:pt x="1909" y="4302"/>
                      <a:pt x="1892" y="4286"/>
                      <a:pt x="1892" y="4269"/>
                    </a:cubicBezTo>
                    <a:cubicBezTo>
                      <a:pt x="1825" y="4202"/>
                      <a:pt x="1758" y="4135"/>
                      <a:pt x="1725" y="4068"/>
                    </a:cubicBezTo>
                    <a:cubicBezTo>
                      <a:pt x="1675" y="4018"/>
                      <a:pt x="1625" y="3951"/>
                      <a:pt x="1574" y="3884"/>
                    </a:cubicBezTo>
                    <a:cubicBezTo>
                      <a:pt x="1558" y="3867"/>
                      <a:pt x="1541" y="3850"/>
                      <a:pt x="1507" y="3800"/>
                    </a:cubicBezTo>
                    <a:lnTo>
                      <a:pt x="1474" y="3767"/>
                    </a:lnTo>
                    <a:cubicBezTo>
                      <a:pt x="1424" y="3700"/>
                      <a:pt x="1373" y="3633"/>
                      <a:pt x="1323" y="3549"/>
                    </a:cubicBezTo>
                    <a:cubicBezTo>
                      <a:pt x="1323" y="3549"/>
                      <a:pt x="1323" y="3532"/>
                      <a:pt x="1306" y="3532"/>
                    </a:cubicBezTo>
                    <a:cubicBezTo>
                      <a:pt x="1240" y="3449"/>
                      <a:pt x="1173" y="3365"/>
                      <a:pt x="1139" y="3281"/>
                    </a:cubicBezTo>
                    <a:cubicBezTo>
                      <a:pt x="1139" y="3265"/>
                      <a:pt x="1122" y="3265"/>
                      <a:pt x="1122" y="3265"/>
                    </a:cubicBezTo>
                    <a:cubicBezTo>
                      <a:pt x="1072" y="3181"/>
                      <a:pt x="1005" y="3097"/>
                      <a:pt x="972" y="3013"/>
                    </a:cubicBezTo>
                    <a:cubicBezTo>
                      <a:pt x="905" y="2896"/>
                      <a:pt x="871" y="2813"/>
                      <a:pt x="804" y="2712"/>
                    </a:cubicBezTo>
                    <a:cubicBezTo>
                      <a:pt x="788" y="2695"/>
                      <a:pt x="788" y="2695"/>
                      <a:pt x="788" y="2679"/>
                    </a:cubicBezTo>
                    <a:lnTo>
                      <a:pt x="654" y="2428"/>
                    </a:lnTo>
                    <a:lnTo>
                      <a:pt x="537" y="2110"/>
                    </a:lnTo>
                    <a:lnTo>
                      <a:pt x="403" y="1792"/>
                    </a:lnTo>
                    <a:cubicBezTo>
                      <a:pt x="336" y="1641"/>
                      <a:pt x="302" y="1473"/>
                      <a:pt x="252" y="1306"/>
                    </a:cubicBezTo>
                    <a:lnTo>
                      <a:pt x="135" y="804"/>
                    </a:lnTo>
                    <a:cubicBezTo>
                      <a:pt x="118" y="704"/>
                      <a:pt x="85" y="586"/>
                      <a:pt x="68" y="469"/>
                    </a:cubicBezTo>
                    <a:cubicBezTo>
                      <a:pt x="51" y="369"/>
                      <a:pt x="51" y="268"/>
                      <a:pt x="34" y="185"/>
                    </a:cubicBezTo>
                    <a:lnTo>
                      <a:pt x="34" y="134"/>
                    </a:lnTo>
                    <a:cubicBezTo>
                      <a:pt x="34" y="101"/>
                      <a:pt x="1" y="34"/>
                      <a:pt x="1" y="0"/>
                    </a:cubicBezTo>
                    <a:cubicBezTo>
                      <a:pt x="1" y="34"/>
                      <a:pt x="1" y="84"/>
                      <a:pt x="34" y="118"/>
                    </a:cubicBezTo>
                    <a:cubicBezTo>
                      <a:pt x="51" y="218"/>
                      <a:pt x="51" y="335"/>
                      <a:pt x="68" y="436"/>
                    </a:cubicBezTo>
                    <a:cubicBezTo>
                      <a:pt x="68" y="469"/>
                      <a:pt x="85" y="536"/>
                      <a:pt x="85" y="586"/>
                    </a:cubicBezTo>
                    <a:cubicBezTo>
                      <a:pt x="85" y="637"/>
                      <a:pt x="118" y="704"/>
                      <a:pt x="135" y="770"/>
                    </a:cubicBezTo>
                    <a:cubicBezTo>
                      <a:pt x="152" y="854"/>
                      <a:pt x="168" y="955"/>
                      <a:pt x="202" y="1038"/>
                    </a:cubicBezTo>
                    <a:cubicBezTo>
                      <a:pt x="218" y="1139"/>
                      <a:pt x="252" y="1222"/>
                      <a:pt x="285" y="1340"/>
                    </a:cubicBezTo>
                    <a:cubicBezTo>
                      <a:pt x="302" y="1423"/>
                      <a:pt x="319" y="1507"/>
                      <a:pt x="369" y="1557"/>
                    </a:cubicBezTo>
                    <a:cubicBezTo>
                      <a:pt x="419" y="1725"/>
                      <a:pt x="486" y="1892"/>
                      <a:pt x="553" y="2043"/>
                    </a:cubicBezTo>
                    <a:cubicBezTo>
                      <a:pt x="570" y="2093"/>
                      <a:pt x="587" y="2143"/>
                      <a:pt x="620" y="2193"/>
                    </a:cubicBezTo>
                    <a:cubicBezTo>
                      <a:pt x="654" y="2277"/>
                      <a:pt x="670" y="2344"/>
                      <a:pt x="721" y="2428"/>
                    </a:cubicBezTo>
                    <a:cubicBezTo>
                      <a:pt x="721" y="2428"/>
                      <a:pt x="721" y="2444"/>
                      <a:pt x="737" y="2444"/>
                    </a:cubicBezTo>
                    <a:cubicBezTo>
                      <a:pt x="788" y="2528"/>
                      <a:pt x="821" y="2612"/>
                      <a:pt x="888" y="2695"/>
                    </a:cubicBezTo>
                    <a:lnTo>
                      <a:pt x="888" y="2712"/>
                    </a:lnTo>
                    <a:cubicBezTo>
                      <a:pt x="921" y="2779"/>
                      <a:pt x="955" y="2846"/>
                      <a:pt x="988" y="2880"/>
                    </a:cubicBezTo>
                    <a:cubicBezTo>
                      <a:pt x="1039" y="2930"/>
                      <a:pt x="1055" y="2980"/>
                      <a:pt x="1089" y="3030"/>
                    </a:cubicBezTo>
                    <a:cubicBezTo>
                      <a:pt x="1089" y="3047"/>
                      <a:pt x="1122" y="3047"/>
                      <a:pt x="1122" y="3064"/>
                    </a:cubicBezTo>
                    <a:cubicBezTo>
                      <a:pt x="1156" y="3147"/>
                      <a:pt x="1223" y="3214"/>
                      <a:pt x="1290" y="3298"/>
                    </a:cubicBezTo>
                    <a:cubicBezTo>
                      <a:pt x="1340" y="3382"/>
                      <a:pt x="1407" y="3449"/>
                      <a:pt x="1457" y="3516"/>
                    </a:cubicBezTo>
                    <a:cubicBezTo>
                      <a:pt x="1474" y="3532"/>
                      <a:pt x="1474" y="3549"/>
                      <a:pt x="1491" y="3549"/>
                    </a:cubicBezTo>
                    <a:cubicBezTo>
                      <a:pt x="1558" y="3633"/>
                      <a:pt x="1625" y="3700"/>
                      <a:pt x="1675" y="3767"/>
                    </a:cubicBezTo>
                    <a:cubicBezTo>
                      <a:pt x="1742" y="3850"/>
                      <a:pt x="1825" y="3901"/>
                      <a:pt x="1892" y="3968"/>
                    </a:cubicBezTo>
                    <a:lnTo>
                      <a:pt x="2076" y="4152"/>
                    </a:lnTo>
                    <a:cubicBezTo>
                      <a:pt x="2093" y="4185"/>
                      <a:pt x="2127" y="4185"/>
                      <a:pt x="2143" y="4202"/>
                    </a:cubicBezTo>
                    <a:cubicBezTo>
                      <a:pt x="2210" y="4269"/>
                      <a:pt x="2294" y="4319"/>
                      <a:pt x="2344" y="4386"/>
                    </a:cubicBezTo>
                    <a:lnTo>
                      <a:pt x="2595" y="4570"/>
                    </a:lnTo>
                    <a:cubicBezTo>
                      <a:pt x="2662" y="4620"/>
                      <a:pt x="2729" y="4687"/>
                      <a:pt x="2796" y="4721"/>
                    </a:cubicBezTo>
                    <a:cubicBezTo>
                      <a:pt x="2830" y="4738"/>
                      <a:pt x="2846" y="4771"/>
                      <a:pt x="2897" y="4788"/>
                    </a:cubicBezTo>
                    <a:cubicBezTo>
                      <a:pt x="2930" y="4804"/>
                      <a:pt x="2980" y="4855"/>
                      <a:pt x="3014" y="4871"/>
                    </a:cubicBezTo>
                    <a:cubicBezTo>
                      <a:pt x="3064" y="4888"/>
                      <a:pt x="3098" y="4938"/>
                      <a:pt x="3148" y="4955"/>
                    </a:cubicBezTo>
                    <a:cubicBezTo>
                      <a:pt x="3231" y="4989"/>
                      <a:pt x="3315" y="5056"/>
                      <a:pt x="3399" y="5106"/>
                    </a:cubicBezTo>
                    <a:cubicBezTo>
                      <a:pt x="3432" y="5122"/>
                      <a:pt x="3499" y="5156"/>
                      <a:pt x="3566" y="5189"/>
                    </a:cubicBezTo>
                    <a:cubicBezTo>
                      <a:pt x="3683" y="5240"/>
                      <a:pt x="3817" y="5307"/>
                      <a:pt x="3968" y="5374"/>
                    </a:cubicBezTo>
                    <a:cubicBezTo>
                      <a:pt x="4001" y="5390"/>
                      <a:pt x="4052" y="5407"/>
                      <a:pt x="4085" y="5407"/>
                    </a:cubicBezTo>
                    <a:cubicBezTo>
                      <a:pt x="4152" y="5441"/>
                      <a:pt x="4219" y="5457"/>
                      <a:pt x="4269" y="5491"/>
                    </a:cubicBezTo>
                    <a:cubicBezTo>
                      <a:pt x="4353" y="5524"/>
                      <a:pt x="4437" y="5558"/>
                      <a:pt x="4520" y="5574"/>
                    </a:cubicBezTo>
                    <a:cubicBezTo>
                      <a:pt x="4604" y="5608"/>
                      <a:pt x="4688" y="5625"/>
                      <a:pt x="4805" y="5658"/>
                    </a:cubicBezTo>
                    <a:lnTo>
                      <a:pt x="4822" y="5658"/>
                    </a:lnTo>
                    <a:cubicBezTo>
                      <a:pt x="4922" y="5692"/>
                      <a:pt x="5006" y="5708"/>
                      <a:pt x="5106" y="5725"/>
                    </a:cubicBezTo>
                    <a:lnTo>
                      <a:pt x="5140" y="5725"/>
                    </a:lnTo>
                    <a:cubicBezTo>
                      <a:pt x="5223" y="5742"/>
                      <a:pt x="5274" y="5742"/>
                      <a:pt x="5357" y="5775"/>
                    </a:cubicBezTo>
                    <a:cubicBezTo>
                      <a:pt x="5725" y="5826"/>
                      <a:pt x="6060" y="5859"/>
                      <a:pt x="6428" y="5859"/>
                    </a:cubicBezTo>
                    <a:lnTo>
                      <a:pt x="103780" y="5859"/>
                    </a:lnTo>
                    <a:cubicBezTo>
                      <a:pt x="103914" y="5859"/>
                      <a:pt x="104031" y="5859"/>
                      <a:pt x="104165" y="5826"/>
                    </a:cubicBezTo>
                    <a:cubicBezTo>
                      <a:pt x="104232" y="5826"/>
                      <a:pt x="104282" y="5826"/>
                      <a:pt x="104366" y="5809"/>
                    </a:cubicBezTo>
                    <a:cubicBezTo>
                      <a:pt x="104433" y="5809"/>
                      <a:pt x="104483" y="5792"/>
                      <a:pt x="104533" y="5792"/>
                    </a:cubicBezTo>
                    <a:lnTo>
                      <a:pt x="104617" y="5792"/>
                    </a:lnTo>
                    <a:cubicBezTo>
                      <a:pt x="104701" y="5775"/>
                      <a:pt x="104768" y="5775"/>
                      <a:pt x="104851" y="5742"/>
                    </a:cubicBezTo>
                    <a:lnTo>
                      <a:pt x="104868" y="5742"/>
                    </a:lnTo>
                    <a:cubicBezTo>
                      <a:pt x="104918" y="5742"/>
                      <a:pt x="104952" y="5725"/>
                      <a:pt x="105019" y="5725"/>
                    </a:cubicBezTo>
                    <a:cubicBezTo>
                      <a:pt x="105035" y="5725"/>
                      <a:pt x="105069" y="5708"/>
                      <a:pt x="105086" y="5708"/>
                    </a:cubicBezTo>
                    <a:lnTo>
                      <a:pt x="105102" y="5708"/>
                    </a:lnTo>
                    <a:cubicBezTo>
                      <a:pt x="105169" y="5692"/>
                      <a:pt x="105236" y="5692"/>
                      <a:pt x="105320" y="5658"/>
                    </a:cubicBezTo>
                    <a:cubicBezTo>
                      <a:pt x="105337" y="5658"/>
                      <a:pt x="105370" y="5641"/>
                      <a:pt x="105404" y="5641"/>
                    </a:cubicBezTo>
                    <a:cubicBezTo>
                      <a:pt x="105504" y="5625"/>
                      <a:pt x="105588" y="5591"/>
                      <a:pt x="105671" y="5558"/>
                    </a:cubicBezTo>
                    <a:cubicBezTo>
                      <a:pt x="105755" y="5541"/>
                      <a:pt x="105856" y="5491"/>
                      <a:pt x="105939" y="5474"/>
                    </a:cubicBezTo>
                    <a:lnTo>
                      <a:pt x="105956" y="5474"/>
                    </a:lnTo>
                    <a:cubicBezTo>
                      <a:pt x="106006" y="5457"/>
                      <a:pt x="106040" y="5424"/>
                      <a:pt x="106090" y="5424"/>
                    </a:cubicBezTo>
                    <a:lnTo>
                      <a:pt x="106107" y="5424"/>
                    </a:lnTo>
                    <a:cubicBezTo>
                      <a:pt x="106157" y="5407"/>
                      <a:pt x="106207" y="5390"/>
                      <a:pt x="106257" y="5374"/>
                    </a:cubicBezTo>
                    <a:lnTo>
                      <a:pt x="106274" y="5374"/>
                    </a:lnTo>
                    <a:lnTo>
                      <a:pt x="106659" y="5189"/>
                    </a:lnTo>
                    <a:cubicBezTo>
                      <a:pt x="106709" y="5156"/>
                      <a:pt x="106759" y="5122"/>
                      <a:pt x="106826" y="5106"/>
                    </a:cubicBezTo>
                    <a:cubicBezTo>
                      <a:pt x="106910" y="5056"/>
                      <a:pt x="106994" y="4989"/>
                      <a:pt x="107077" y="4955"/>
                    </a:cubicBezTo>
                    <a:cubicBezTo>
                      <a:pt x="107111" y="4922"/>
                      <a:pt x="107161" y="4905"/>
                      <a:pt x="107195" y="4871"/>
                    </a:cubicBezTo>
                    <a:cubicBezTo>
                      <a:pt x="107245" y="4855"/>
                      <a:pt x="107278" y="4821"/>
                      <a:pt x="107329" y="4788"/>
                    </a:cubicBezTo>
                    <a:cubicBezTo>
                      <a:pt x="107362" y="4771"/>
                      <a:pt x="107379" y="4738"/>
                      <a:pt x="107429" y="4721"/>
                    </a:cubicBezTo>
                    <a:cubicBezTo>
                      <a:pt x="107496" y="4687"/>
                      <a:pt x="107546" y="4637"/>
                      <a:pt x="107613" y="4570"/>
                    </a:cubicBezTo>
                    <a:lnTo>
                      <a:pt x="107864" y="4386"/>
                    </a:lnTo>
                    <a:cubicBezTo>
                      <a:pt x="107931" y="4353"/>
                      <a:pt x="107998" y="4286"/>
                      <a:pt x="108048" y="4235"/>
                    </a:cubicBezTo>
                    <a:lnTo>
                      <a:pt x="108082" y="4219"/>
                    </a:lnTo>
                    <a:cubicBezTo>
                      <a:pt x="108098" y="4202"/>
                      <a:pt x="108115" y="4168"/>
                      <a:pt x="108132" y="4168"/>
                    </a:cubicBezTo>
                    <a:lnTo>
                      <a:pt x="108165" y="4152"/>
                    </a:lnTo>
                    <a:cubicBezTo>
                      <a:pt x="108216" y="4085"/>
                      <a:pt x="108283" y="4051"/>
                      <a:pt x="108333" y="3984"/>
                    </a:cubicBezTo>
                    <a:lnTo>
                      <a:pt x="108417" y="3901"/>
                    </a:lnTo>
                    <a:lnTo>
                      <a:pt x="108500" y="3817"/>
                    </a:lnTo>
                    <a:cubicBezTo>
                      <a:pt x="108500" y="3817"/>
                      <a:pt x="108500" y="3800"/>
                      <a:pt x="108517" y="3800"/>
                    </a:cubicBezTo>
                    <a:cubicBezTo>
                      <a:pt x="108534" y="3783"/>
                      <a:pt x="108550" y="3750"/>
                      <a:pt x="108584" y="3716"/>
                    </a:cubicBezTo>
                    <a:cubicBezTo>
                      <a:pt x="108617" y="3666"/>
                      <a:pt x="108668" y="3616"/>
                      <a:pt x="108718" y="3549"/>
                    </a:cubicBezTo>
                    <a:cubicBezTo>
                      <a:pt x="108751" y="3532"/>
                      <a:pt x="108768" y="3516"/>
                      <a:pt x="108768" y="3482"/>
                    </a:cubicBezTo>
                    <a:cubicBezTo>
                      <a:pt x="108835" y="3432"/>
                      <a:pt x="108885" y="3348"/>
                      <a:pt x="108935" y="3281"/>
                    </a:cubicBezTo>
                    <a:cubicBezTo>
                      <a:pt x="108969" y="3214"/>
                      <a:pt x="109019" y="3181"/>
                      <a:pt x="109053" y="3114"/>
                    </a:cubicBezTo>
                    <a:lnTo>
                      <a:pt x="109086" y="3097"/>
                    </a:lnTo>
                    <a:cubicBezTo>
                      <a:pt x="109103" y="3047"/>
                      <a:pt x="109136" y="3013"/>
                      <a:pt x="109170" y="2963"/>
                    </a:cubicBezTo>
                    <a:cubicBezTo>
                      <a:pt x="109203" y="2896"/>
                      <a:pt x="109270" y="2813"/>
                      <a:pt x="109304" y="2729"/>
                    </a:cubicBezTo>
                    <a:lnTo>
                      <a:pt x="109337" y="2712"/>
                    </a:lnTo>
                    <a:lnTo>
                      <a:pt x="109421" y="2561"/>
                    </a:lnTo>
                    <a:cubicBezTo>
                      <a:pt x="109438" y="2545"/>
                      <a:pt x="109454" y="2511"/>
                      <a:pt x="109454" y="2478"/>
                    </a:cubicBezTo>
                    <a:cubicBezTo>
                      <a:pt x="109505" y="2428"/>
                      <a:pt x="109521" y="2361"/>
                      <a:pt x="109538" y="2310"/>
                    </a:cubicBezTo>
                    <a:cubicBezTo>
                      <a:pt x="109588" y="2227"/>
                      <a:pt x="109622" y="2177"/>
                      <a:pt x="109638" y="2093"/>
                    </a:cubicBezTo>
                    <a:cubicBezTo>
                      <a:pt x="109672" y="2026"/>
                      <a:pt x="109689" y="1959"/>
                      <a:pt x="109722" y="1925"/>
                    </a:cubicBezTo>
                    <a:cubicBezTo>
                      <a:pt x="109722" y="1892"/>
                      <a:pt x="109756" y="1875"/>
                      <a:pt x="109756" y="1858"/>
                    </a:cubicBezTo>
                    <a:lnTo>
                      <a:pt x="109806" y="1674"/>
                    </a:lnTo>
                    <a:cubicBezTo>
                      <a:pt x="109839" y="1624"/>
                      <a:pt x="109839" y="1591"/>
                      <a:pt x="109856" y="1540"/>
                    </a:cubicBezTo>
                    <a:cubicBezTo>
                      <a:pt x="109856" y="1540"/>
                      <a:pt x="109856" y="1524"/>
                      <a:pt x="109873" y="1524"/>
                    </a:cubicBezTo>
                    <a:cubicBezTo>
                      <a:pt x="109890" y="1457"/>
                      <a:pt x="109923" y="1373"/>
                      <a:pt x="109940" y="1306"/>
                    </a:cubicBezTo>
                    <a:cubicBezTo>
                      <a:pt x="109956" y="1222"/>
                      <a:pt x="109973" y="1172"/>
                      <a:pt x="110007" y="1088"/>
                    </a:cubicBezTo>
                    <a:lnTo>
                      <a:pt x="110007" y="1055"/>
                    </a:lnTo>
                    <a:lnTo>
                      <a:pt x="110023" y="971"/>
                    </a:lnTo>
                    <a:cubicBezTo>
                      <a:pt x="110040" y="921"/>
                      <a:pt x="110057" y="837"/>
                      <a:pt x="110057" y="754"/>
                    </a:cubicBezTo>
                    <a:lnTo>
                      <a:pt x="110057" y="720"/>
                    </a:lnTo>
                    <a:cubicBezTo>
                      <a:pt x="110090" y="670"/>
                      <a:pt x="110090" y="603"/>
                      <a:pt x="110090" y="536"/>
                    </a:cubicBezTo>
                    <a:cubicBezTo>
                      <a:pt x="110107" y="503"/>
                      <a:pt x="110107" y="436"/>
                      <a:pt x="110107" y="385"/>
                    </a:cubicBezTo>
                    <a:cubicBezTo>
                      <a:pt x="110090" y="302"/>
                      <a:pt x="110107" y="201"/>
                      <a:pt x="110107" y="10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" name="Google Shape;141;p15">
                <a:extLst>
                  <a:ext uri="{FF2B5EF4-FFF2-40B4-BE49-F238E27FC236}">
                    <a16:creationId xmlns:a16="http://schemas.microsoft.com/office/drawing/2014/main" id="{04F75F44-B69B-8E0A-8C4E-82A0335B8743}"/>
                  </a:ext>
                </a:extLst>
              </p:cNvPr>
              <p:cNvSpPr/>
              <p:nvPr/>
            </p:nvSpPr>
            <p:spPr>
              <a:xfrm>
                <a:off x="5949013" y="4810450"/>
                <a:ext cx="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1" h="335" extrusionOk="0">
                    <a:moveTo>
                      <a:pt x="1" y="0"/>
                    </a:moveTo>
                    <a:lnTo>
                      <a:pt x="1" y="335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42;p15">
                <a:extLst>
                  <a:ext uri="{FF2B5EF4-FFF2-40B4-BE49-F238E27FC236}">
                    <a16:creationId xmlns:a16="http://schemas.microsoft.com/office/drawing/2014/main" id="{A4DA0A31-1DD4-A801-5D5F-5A38E5533430}"/>
                  </a:ext>
                </a:extLst>
              </p:cNvPr>
              <p:cNvSpPr/>
              <p:nvPr/>
            </p:nvSpPr>
            <p:spPr>
              <a:xfrm>
                <a:off x="5772013" y="838375"/>
                <a:ext cx="177025" cy="4132350"/>
              </a:xfrm>
              <a:custGeom>
                <a:avLst/>
                <a:gdLst/>
                <a:ahLst/>
                <a:cxnLst/>
                <a:rect l="l" t="t" r="r" b="b"/>
                <a:pathLst>
                  <a:path w="7081" h="165294" extrusionOk="0">
                    <a:moveTo>
                      <a:pt x="7081" y="6395"/>
                    </a:moveTo>
                    <a:lnTo>
                      <a:pt x="7081" y="158883"/>
                    </a:lnTo>
                    <a:lnTo>
                      <a:pt x="7081" y="159067"/>
                    </a:lnTo>
                    <a:lnTo>
                      <a:pt x="7081" y="159101"/>
                    </a:lnTo>
                    <a:lnTo>
                      <a:pt x="7081" y="159218"/>
                    </a:lnTo>
                    <a:lnTo>
                      <a:pt x="7081" y="159369"/>
                    </a:lnTo>
                    <a:lnTo>
                      <a:pt x="7081" y="159402"/>
                    </a:lnTo>
                    <a:lnTo>
                      <a:pt x="7081" y="159452"/>
                    </a:lnTo>
                    <a:lnTo>
                      <a:pt x="7081" y="159469"/>
                    </a:lnTo>
                    <a:lnTo>
                      <a:pt x="7081" y="159536"/>
                    </a:lnTo>
                    <a:cubicBezTo>
                      <a:pt x="7064" y="159636"/>
                      <a:pt x="7064" y="159737"/>
                      <a:pt x="7047" y="159854"/>
                    </a:cubicBezTo>
                    <a:cubicBezTo>
                      <a:pt x="7047" y="159887"/>
                      <a:pt x="7014" y="159954"/>
                      <a:pt x="7014" y="159988"/>
                    </a:cubicBezTo>
                    <a:cubicBezTo>
                      <a:pt x="7014" y="160055"/>
                      <a:pt x="6997" y="160122"/>
                      <a:pt x="6997" y="160189"/>
                    </a:cubicBezTo>
                    <a:lnTo>
                      <a:pt x="6997" y="160205"/>
                    </a:lnTo>
                    <a:cubicBezTo>
                      <a:pt x="6980" y="160289"/>
                      <a:pt x="6980" y="160356"/>
                      <a:pt x="6963" y="160440"/>
                    </a:cubicBezTo>
                    <a:lnTo>
                      <a:pt x="6930" y="160523"/>
                    </a:lnTo>
                    <a:lnTo>
                      <a:pt x="6930" y="160540"/>
                    </a:lnTo>
                    <a:cubicBezTo>
                      <a:pt x="6913" y="160624"/>
                      <a:pt x="6896" y="160691"/>
                      <a:pt x="6880" y="160775"/>
                    </a:cubicBezTo>
                    <a:cubicBezTo>
                      <a:pt x="6846" y="160825"/>
                      <a:pt x="6830" y="160908"/>
                      <a:pt x="6813" y="160975"/>
                    </a:cubicBezTo>
                    <a:cubicBezTo>
                      <a:pt x="6813" y="160975"/>
                      <a:pt x="6813" y="160992"/>
                      <a:pt x="6796" y="160992"/>
                    </a:cubicBezTo>
                    <a:cubicBezTo>
                      <a:pt x="6763" y="161042"/>
                      <a:pt x="6763" y="161076"/>
                      <a:pt x="6746" y="161126"/>
                    </a:cubicBezTo>
                    <a:lnTo>
                      <a:pt x="6679" y="161310"/>
                    </a:lnTo>
                    <a:cubicBezTo>
                      <a:pt x="6662" y="161327"/>
                      <a:pt x="6662" y="161360"/>
                      <a:pt x="6662" y="161377"/>
                    </a:cubicBezTo>
                    <a:cubicBezTo>
                      <a:pt x="6645" y="161444"/>
                      <a:pt x="6629" y="161494"/>
                      <a:pt x="6578" y="161545"/>
                    </a:cubicBezTo>
                    <a:cubicBezTo>
                      <a:pt x="6545" y="161628"/>
                      <a:pt x="6511" y="161695"/>
                      <a:pt x="6478" y="161779"/>
                    </a:cubicBezTo>
                    <a:cubicBezTo>
                      <a:pt x="6461" y="161829"/>
                      <a:pt x="6411" y="161879"/>
                      <a:pt x="6394" y="161946"/>
                    </a:cubicBezTo>
                    <a:cubicBezTo>
                      <a:pt x="6378" y="161963"/>
                      <a:pt x="6378" y="161996"/>
                      <a:pt x="6344" y="162030"/>
                    </a:cubicBezTo>
                    <a:lnTo>
                      <a:pt x="6193" y="162147"/>
                    </a:lnTo>
                    <a:cubicBezTo>
                      <a:pt x="6193" y="162147"/>
                      <a:pt x="6193" y="162164"/>
                      <a:pt x="6160" y="162164"/>
                    </a:cubicBezTo>
                    <a:cubicBezTo>
                      <a:pt x="6126" y="162248"/>
                      <a:pt x="6076" y="162315"/>
                      <a:pt x="6026" y="162398"/>
                    </a:cubicBezTo>
                    <a:cubicBezTo>
                      <a:pt x="5993" y="162448"/>
                      <a:pt x="5959" y="162482"/>
                      <a:pt x="5942" y="162532"/>
                    </a:cubicBezTo>
                    <a:lnTo>
                      <a:pt x="5909" y="162549"/>
                    </a:lnTo>
                    <a:cubicBezTo>
                      <a:pt x="5875" y="162616"/>
                      <a:pt x="5825" y="162666"/>
                      <a:pt x="5792" y="162716"/>
                    </a:cubicBezTo>
                    <a:cubicBezTo>
                      <a:pt x="5725" y="162800"/>
                      <a:pt x="5675" y="162867"/>
                      <a:pt x="5624" y="162917"/>
                    </a:cubicBezTo>
                    <a:cubicBezTo>
                      <a:pt x="5608" y="162951"/>
                      <a:pt x="5608" y="162967"/>
                      <a:pt x="5574" y="162984"/>
                    </a:cubicBezTo>
                    <a:cubicBezTo>
                      <a:pt x="5541" y="163034"/>
                      <a:pt x="5490" y="163084"/>
                      <a:pt x="5423" y="163151"/>
                    </a:cubicBezTo>
                    <a:cubicBezTo>
                      <a:pt x="5407" y="163168"/>
                      <a:pt x="5390" y="163218"/>
                      <a:pt x="5373" y="163235"/>
                    </a:cubicBezTo>
                    <a:lnTo>
                      <a:pt x="5340" y="163252"/>
                    </a:lnTo>
                    <a:lnTo>
                      <a:pt x="5256" y="163336"/>
                    </a:lnTo>
                    <a:lnTo>
                      <a:pt x="5189" y="163419"/>
                    </a:lnTo>
                    <a:lnTo>
                      <a:pt x="5022" y="163587"/>
                    </a:lnTo>
                    <a:lnTo>
                      <a:pt x="4988" y="163603"/>
                    </a:lnTo>
                    <a:cubicBezTo>
                      <a:pt x="4972" y="163637"/>
                      <a:pt x="4955" y="163637"/>
                      <a:pt x="4938" y="163654"/>
                    </a:cubicBezTo>
                    <a:lnTo>
                      <a:pt x="4905" y="163670"/>
                    </a:lnTo>
                    <a:cubicBezTo>
                      <a:pt x="4854" y="163721"/>
                      <a:pt x="4787" y="163788"/>
                      <a:pt x="4720" y="163821"/>
                    </a:cubicBezTo>
                    <a:cubicBezTo>
                      <a:pt x="4637" y="163888"/>
                      <a:pt x="4570" y="163955"/>
                      <a:pt x="4469" y="164005"/>
                    </a:cubicBezTo>
                    <a:cubicBezTo>
                      <a:pt x="4402" y="164055"/>
                      <a:pt x="4352" y="164122"/>
                      <a:pt x="4285" y="164156"/>
                    </a:cubicBezTo>
                    <a:cubicBezTo>
                      <a:pt x="4235" y="164173"/>
                      <a:pt x="4218" y="164206"/>
                      <a:pt x="4185" y="164223"/>
                    </a:cubicBezTo>
                    <a:cubicBezTo>
                      <a:pt x="4135" y="164239"/>
                      <a:pt x="4101" y="164290"/>
                      <a:pt x="4051" y="164306"/>
                    </a:cubicBezTo>
                    <a:cubicBezTo>
                      <a:pt x="4001" y="164323"/>
                      <a:pt x="3967" y="164357"/>
                      <a:pt x="3934" y="164390"/>
                    </a:cubicBezTo>
                    <a:cubicBezTo>
                      <a:pt x="3850" y="164424"/>
                      <a:pt x="3766" y="164491"/>
                      <a:pt x="3666" y="164541"/>
                    </a:cubicBezTo>
                    <a:cubicBezTo>
                      <a:pt x="3632" y="164557"/>
                      <a:pt x="3565" y="164591"/>
                      <a:pt x="3515" y="164624"/>
                    </a:cubicBezTo>
                    <a:lnTo>
                      <a:pt x="3130" y="164809"/>
                    </a:lnTo>
                    <a:lnTo>
                      <a:pt x="3114" y="164809"/>
                    </a:lnTo>
                    <a:cubicBezTo>
                      <a:pt x="3063" y="164825"/>
                      <a:pt x="3013" y="164842"/>
                      <a:pt x="2963" y="164859"/>
                    </a:cubicBezTo>
                    <a:lnTo>
                      <a:pt x="2946" y="164859"/>
                    </a:lnTo>
                    <a:cubicBezTo>
                      <a:pt x="2896" y="164892"/>
                      <a:pt x="2862" y="164909"/>
                      <a:pt x="2812" y="164909"/>
                    </a:cubicBezTo>
                    <a:lnTo>
                      <a:pt x="2796" y="164909"/>
                    </a:lnTo>
                    <a:cubicBezTo>
                      <a:pt x="2712" y="164926"/>
                      <a:pt x="2611" y="164976"/>
                      <a:pt x="2528" y="164993"/>
                    </a:cubicBezTo>
                    <a:cubicBezTo>
                      <a:pt x="2444" y="165009"/>
                      <a:pt x="2327" y="165043"/>
                      <a:pt x="2260" y="165076"/>
                    </a:cubicBezTo>
                    <a:cubicBezTo>
                      <a:pt x="2226" y="165076"/>
                      <a:pt x="2193" y="165093"/>
                      <a:pt x="2176" y="165093"/>
                    </a:cubicBezTo>
                    <a:cubicBezTo>
                      <a:pt x="2109" y="165127"/>
                      <a:pt x="2042" y="165127"/>
                      <a:pt x="1959" y="165143"/>
                    </a:cubicBezTo>
                    <a:lnTo>
                      <a:pt x="1942" y="165143"/>
                    </a:lnTo>
                    <a:cubicBezTo>
                      <a:pt x="1908" y="165143"/>
                      <a:pt x="1892" y="165143"/>
                      <a:pt x="1875" y="165160"/>
                    </a:cubicBezTo>
                    <a:cubicBezTo>
                      <a:pt x="1841" y="165160"/>
                      <a:pt x="1791" y="165177"/>
                      <a:pt x="1724" y="165177"/>
                    </a:cubicBezTo>
                    <a:lnTo>
                      <a:pt x="1708" y="165177"/>
                    </a:lnTo>
                    <a:cubicBezTo>
                      <a:pt x="1624" y="165210"/>
                      <a:pt x="1557" y="165210"/>
                      <a:pt x="1473" y="165227"/>
                    </a:cubicBezTo>
                    <a:lnTo>
                      <a:pt x="1389" y="165227"/>
                    </a:lnTo>
                    <a:cubicBezTo>
                      <a:pt x="1339" y="165227"/>
                      <a:pt x="1272" y="165244"/>
                      <a:pt x="1222" y="165244"/>
                    </a:cubicBezTo>
                    <a:cubicBezTo>
                      <a:pt x="1172" y="165244"/>
                      <a:pt x="1105" y="165261"/>
                      <a:pt x="1021" y="165261"/>
                    </a:cubicBezTo>
                    <a:cubicBezTo>
                      <a:pt x="887" y="165261"/>
                      <a:pt x="770" y="165294"/>
                      <a:pt x="636" y="165294"/>
                    </a:cubicBezTo>
                    <a:lnTo>
                      <a:pt x="0" y="165294"/>
                    </a:lnTo>
                    <a:cubicBezTo>
                      <a:pt x="3532" y="165294"/>
                      <a:pt x="6394" y="162415"/>
                      <a:pt x="6394" y="158883"/>
                    </a:cubicBezTo>
                    <a:lnTo>
                      <a:pt x="6394" y="6395"/>
                    </a:lnTo>
                    <a:cubicBezTo>
                      <a:pt x="6394" y="2863"/>
                      <a:pt x="3532" y="1"/>
                      <a:pt x="0" y="1"/>
                    </a:cubicBezTo>
                    <a:lnTo>
                      <a:pt x="636" y="1"/>
                    </a:lnTo>
                    <a:cubicBezTo>
                      <a:pt x="1004" y="1"/>
                      <a:pt x="1356" y="17"/>
                      <a:pt x="1708" y="84"/>
                    </a:cubicBezTo>
                    <a:cubicBezTo>
                      <a:pt x="1791" y="101"/>
                      <a:pt x="1858" y="101"/>
                      <a:pt x="1942" y="118"/>
                    </a:cubicBezTo>
                    <a:lnTo>
                      <a:pt x="2260" y="185"/>
                    </a:lnTo>
                    <a:cubicBezTo>
                      <a:pt x="2360" y="202"/>
                      <a:pt x="2444" y="218"/>
                      <a:pt x="2528" y="269"/>
                    </a:cubicBezTo>
                    <a:cubicBezTo>
                      <a:pt x="2611" y="285"/>
                      <a:pt x="2712" y="335"/>
                      <a:pt x="2796" y="352"/>
                    </a:cubicBezTo>
                    <a:cubicBezTo>
                      <a:pt x="2862" y="369"/>
                      <a:pt x="2896" y="386"/>
                      <a:pt x="2963" y="419"/>
                    </a:cubicBezTo>
                    <a:cubicBezTo>
                      <a:pt x="3013" y="436"/>
                      <a:pt x="3063" y="453"/>
                      <a:pt x="3130" y="469"/>
                    </a:cubicBezTo>
                    <a:lnTo>
                      <a:pt x="3499" y="670"/>
                    </a:lnTo>
                    <a:cubicBezTo>
                      <a:pt x="3565" y="687"/>
                      <a:pt x="3616" y="720"/>
                      <a:pt x="3666" y="754"/>
                    </a:cubicBezTo>
                    <a:cubicBezTo>
                      <a:pt x="3750" y="787"/>
                      <a:pt x="3833" y="838"/>
                      <a:pt x="3917" y="888"/>
                    </a:cubicBezTo>
                    <a:cubicBezTo>
                      <a:pt x="3967" y="921"/>
                      <a:pt x="4001" y="938"/>
                      <a:pt x="4051" y="972"/>
                    </a:cubicBezTo>
                    <a:cubicBezTo>
                      <a:pt x="4084" y="1005"/>
                      <a:pt x="4135" y="1039"/>
                      <a:pt x="4168" y="1055"/>
                    </a:cubicBezTo>
                    <a:cubicBezTo>
                      <a:pt x="4218" y="1089"/>
                      <a:pt x="4235" y="1105"/>
                      <a:pt x="4285" y="1139"/>
                    </a:cubicBezTo>
                    <a:cubicBezTo>
                      <a:pt x="4335" y="1189"/>
                      <a:pt x="4402" y="1223"/>
                      <a:pt x="4469" y="1290"/>
                    </a:cubicBezTo>
                    <a:lnTo>
                      <a:pt x="4720" y="1474"/>
                    </a:lnTo>
                    <a:cubicBezTo>
                      <a:pt x="4787" y="1541"/>
                      <a:pt x="4871" y="1608"/>
                      <a:pt x="4921" y="1641"/>
                    </a:cubicBezTo>
                    <a:cubicBezTo>
                      <a:pt x="4955" y="1675"/>
                      <a:pt x="4972" y="1691"/>
                      <a:pt x="4988" y="1691"/>
                    </a:cubicBezTo>
                    <a:lnTo>
                      <a:pt x="5172" y="1875"/>
                    </a:lnTo>
                    <a:cubicBezTo>
                      <a:pt x="5239" y="1942"/>
                      <a:pt x="5306" y="2009"/>
                      <a:pt x="5340" y="2060"/>
                    </a:cubicBezTo>
                    <a:cubicBezTo>
                      <a:pt x="5373" y="2093"/>
                      <a:pt x="5390" y="2110"/>
                      <a:pt x="5407" y="2143"/>
                    </a:cubicBezTo>
                    <a:cubicBezTo>
                      <a:pt x="5457" y="2193"/>
                      <a:pt x="5490" y="2260"/>
                      <a:pt x="5557" y="2311"/>
                    </a:cubicBezTo>
                    <a:lnTo>
                      <a:pt x="5591" y="2361"/>
                    </a:lnTo>
                    <a:cubicBezTo>
                      <a:pt x="5658" y="2445"/>
                      <a:pt x="5725" y="2512"/>
                      <a:pt x="5758" y="2562"/>
                    </a:cubicBezTo>
                    <a:lnTo>
                      <a:pt x="5892" y="2763"/>
                    </a:lnTo>
                    <a:cubicBezTo>
                      <a:pt x="5909" y="2796"/>
                      <a:pt x="5959" y="2846"/>
                      <a:pt x="5976" y="2880"/>
                    </a:cubicBezTo>
                    <a:cubicBezTo>
                      <a:pt x="6009" y="2963"/>
                      <a:pt x="6076" y="3030"/>
                      <a:pt x="6126" y="3114"/>
                    </a:cubicBezTo>
                    <a:cubicBezTo>
                      <a:pt x="6160" y="3181"/>
                      <a:pt x="6177" y="3231"/>
                      <a:pt x="6227" y="3281"/>
                    </a:cubicBezTo>
                    <a:cubicBezTo>
                      <a:pt x="6244" y="3298"/>
                      <a:pt x="6260" y="3348"/>
                      <a:pt x="6260" y="3365"/>
                    </a:cubicBezTo>
                    <a:cubicBezTo>
                      <a:pt x="6311" y="3432"/>
                      <a:pt x="6327" y="3466"/>
                      <a:pt x="6344" y="3533"/>
                    </a:cubicBezTo>
                    <a:cubicBezTo>
                      <a:pt x="6394" y="3616"/>
                      <a:pt x="6428" y="3683"/>
                      <a:pt x="6461" y="3767"/>
                    </a:cubicBezTo>
                    <a:cubicBezTo>
                      <a:pt x="6478" y="3817"/>
                      <a:pt x="6495" y="3884"/>
                      <a:pt x="6545" y="3934"/>
                    </a:cubicBezTo>
                    <a:cubicBezTo>
                      <a:pt x="6578" y="4051"/>
                      <a:pt x="6645" y="4185"/>
                      <a:pt x="6679" y="4303"/>
                    </a:cubicBezTo>
                    <a:cubicBezTo>
                      <a:pt x="6712" y="4369"/>
                      <a:pt x="6729" y="4453"/>
                      <a:pt x="6746" y="4520"/>
                    </a:cubicBezTo>
                    <a:lnTo>
                      <a:pt x="6813" y="4771"/>
                    </a:lnTo>
                    <a:cubicBezTo>
                      <a:pt x="6830" y="4872"/>
                      <a:pt x="6846" y="4972"/>
                      <a:pt x="6896" y="5073"/>
                    </a:cubicBezTo>
                    <a:cubicBezTo>
                      <a:pt x="6913" y="5139"/>
                      <a:pt x="6913" y="5206"/>
                      <a:pt x="6913" y="5273"/>
                    </a:cubicBezTo>
                    <a:cubicBezTo>
                      <a:pt x="6930" y="5307"/>
                      <a:pt x="6930" y="5374"/>
                      <a:pt x="6930" y="5407"/>
                    </a:cubicBezTo>
                    <a:cubicBezTo>
                      <a:pt x="6963" y="5524"/>
                      <a:pt x="6963" y="5625"/>
                      <a:pt x="6980" y="5725"/>
                    </a:cubicBezTo>
                    <a:lnTo>
                      <a:pt x="6980" y="5809"/>
                    </a:lnTo>
                    <a:cubicBezTo>
                      <a:pt x="6980" y="5893"/>
                      <a:pt x="6997" y="5960"/>
                      <a:pt x="6997" y="6043"/>
                    </a:cubicBezTo>
                    <a:lnTo>
                      <a:pt x="6997" y="6161"/>
                    </a:lnTo>
                    <a:lnTo>
                      <a:pt x="6997" y="6194"/>
                    </a:lnTo>
                    <a:cubicBezTo>
                      <a:pt x="7081" y="6278"/>
                      <a:pt x="7081" y="6328"/>
                      <a:pt x="7081" y="639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9" name="Google Shape;145;p15">
                <a:extLst>
                  <a:ext uri="{FF2B5EF4-FFF2-40B4-BE49-F238E27FC236}">
                    <a16:creationId xmlns:a16="http://schemas.microsoft.com/office/drawing/2014/main" id="{C34BE967-3472-3F41-45D6-C18C03935875}"/>
                  </a:ext>
                </a:extLst>
              </p:cNvPr>
              <p:cNvSpPr/>
              <p:nvPr/>
            </p:nvSpPr>
            <p:spPr>
              <a:xfrm>
                <a:off x="4464713" y="4686575"/>
                <a:ext cx="214300" cy="214275"/>
              </a:xfrm>
              <a:custGeom>
                <a:avLst/>
                <a:gdLst/>
                <a:ahLst/>
                <a:cxnLst/>
                <a:rect l="l" t="t" r="r" b="b"/>
                <a:pathLst>
                  <a:path w="8572" h="8571" extrusionOk="0">
                    <a:moveTo>
                      <a:pt x="8571" y="4286"/>
                    </a:moveTo>
                    <a:cubicBezTo>
                      <a:pt x="8571" y="6662"/>
                      <a:pt x="6663" y="8571"/>
                      <a:pt x="4286" y="8571"/>
                    </a:cubicBezTo>
                    <a:cubicBezTo>
                      <a:pt x="1909" y="8571"/>
                      <a:pt x="1" y="6662"/>
                      <a:pt x="1" y="4286"/>
                    </a:cubicBezTo>
                    <a:cubicBezTo>
                      <a:pt x="1" y="1909"/>
                      <a:pt x="1909" y="1"/>
                      <a:pt x="4286" y="1"/>
                    </a:cubicBezTo>
                    <a:cubicBezTo>
                      <a:pt x="6663" y="1"/>
                      <a:pt x="8571" y="1909"/>
                      <a:pt x="8571" y="4286"/>
                    </a:cubicBez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46;p15">
                <a:extLst>
                  <a:ext uri="{FF2B5EF4-FFF2-40B4-BE49-F238E27FC236}">
                    <a16:creationId xmlns:a16="http://schemas.microsoft.com/office/drawing/2014/main" id="{79D028A3-F63C-F836-658A-AD57FFACFF44}"/>
                  </a:ext>
                </a:extLst>
              </p:cNvPr>
              <p:cNvSpPr/>
              <p:nvPr/>
            </p:nvSpPr>
            <p:spPr>
              <a:xfrm>
                <a:off x="4464713" y="4686575"/>
                <a:ext cx="212200" cy="212175"/>
              </a:xfrm>
              <a:custGeom>
                <a:avLst/>
                <a:gdLst/>
                <a:ahLst/>
                <a:cxnLst/>
                <a:rect l="l" t="t" r="r" b="b"/>
                <a:pathLst>
                  <a:path w="8488" h="8487" extrusionOk="0">
                    <a:moveTo>
                      <a:pt x="8487" y="4252"/>
                    </a:moveTo>
                    <a:cubicBezTo>
                      <a:pt x="8487" y="6595"/>
                      <a:pt x="6596" y="8487"/>
                      <a:pt x="4236" y="8487"/>
                    </a:cubicBezTo>
                    <a:cubicBezTo>
                      <a:pt x="1892" y="8487"/>
                      <a:pt x="1" y="6595"/>
                      <a:pt x="1" y="4252"/>
                    </a:cubicBezTo>
                    <a:cubicBezTo>
                      <a:pt x="1" y="1892"/>
                      <a:pt x="1892" y="1"/>
                      <a:pt x="4236" y="1"/>
                    </a:cubicBezTo>
                    <a:cubicBezTo>
                      <a:pt x="6596" y="1"/>
                      <a:pt x="8487" y="1892"/>
                      <a:pt x="8487" y="425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47;p15">
                <a:extLst>
                  <a:ext uri="{FF2B5EF4-FFF2-40B4-BE49-F238E27FC236}">
                    <a16:creationId xmlns:a16="http://schemas.microsoft.com/office/drawing/2014/main" id="{BE573544-6F96-4A86-8C5D-54EF7C8AA290}"/>
                  </a:ext>
                </a:extLst>
              </p:cNvPr>
              <p:cNvSpPr/>
              <p:nvPr/>
            </p:nvSpPr>
            <p:spPr>
              <a:xfrm>
                <a:off x="4470988" y="4700250"/>
                <a:ext cx="200075" cy="185275"/>
              </a:xfrm>
              <a:custGeom>
                <a:avLst/>
                <a:gdLst/>
                <a:ahLst/>
                <a:cxnLst/>
                <a:rect l="l" t="t" r="r" b="b"/>
                <a:pathLst>
                  <a:path w="8003" h="7411" extrusionOk="0">
                    <a:moveTo>
                      <a:pt x="3995" y="0"/>
                    </a:moveTo>
                    <a:cubicBezTo>
                      <a:pt x="2234" y="0"/>
                      <a:pt x="666" y="1261"/>
                      <a:pt x="353" y="3069"/>
                    </a:cubicBezTo>
                    <a:cubicBezTo>
                      <a:pt x="1" y="5078"/>
                      <a:pt x="1340" y="7003"/>
                      <a:pt x="3349" y="7354"/>
                    </a:cubicBezTo>
                    <a:cubicBezTo>
                      <a:pt x="3566" y="7392"/>
                      <a:pt x="3782" y="7410"/>
                      <a:pt x="3995" y="7410"/>
                    </a:cubicBezTo>
                    <a:cubicBezTo>
                      <a:pt x="5766" y="7410"/>
                      <a:pt x="7322" y="6149"/>
                      <a:pt x="7651" y="4341"/>
                    </a:cubicBezTo>
                    <a:cubicBezTo>
                      <a:pt x="8002" y="2333"/>
                      <a:pt x="6663" y="408"/>
                      <a:pt x="4638" y="56"/>
                    </a:cubicBezTo>
                    <a:cubicBezTo>
                      <a:pt x="4422" y="18"/>
                      <a:pt x="4207" y="0"/>
                      <a:pt x="3995" y="0"/>
                    </a:cubicBez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" name="Google Shape;148;p15">
                <a:extLst>
                  <a:ext uri="{FF2B5EF4-FFF2-40B4-BE49-F238E27FC236}">
                    <a16:creationId xmlns:a16="http://schemas.microsoft.com/office/drawing/2014/main" id="{E03E278D-14E4-59C7-5F7E-F8EF2B20C4EB}"/>
                  </a:ext>
                </a:extLst>
              </p:cNvPr>
              <p:cNvSpPr/>
              <p:nvPr/>
            </p:nvSpPr>
            <p:spPr>
              <a:xfrm>
                <a:off x="4473513" y="4702850"/>
                <a:ext cx="194600" cy="180075"/>
              </a:xfrm>
              <a:custGeom>
                <a:avLst/>
                <a:gdLst/>
                <a:ahLst/>
                <a:cxnLst/>
                <a:rect l="l" t="t" r="r" b="b"/>
                <a:pathLst>
                  <a:path w="7784" h="7203" extrusionOk="0">
                    <a:moveTo>
                      <a:pt x="3906" y="0"/>
                    </a:moveTo>
                    <a:cubicBezTo>
                      <a:pt x="2187" y="0"/>
                      <a:pt x="666" y="1230"/>
                      <a:pt x="352" y="2982"/>
                    </a:cubicBezTo>
                    <a:cubicBezTo>
                      <a:pt x="0" y="4940"/>
                      <a:pt x="1306" y="6798"/>
                      <a:pt x="3264" y="7150"/>
                    </a:cubicBezTo>
                    <a:cubicBezTo>
                      <a:pt x="3471" y="7185"/>
                      <a:pt x="3676" y="7202"/>
                      <a:pt x="3879" y="7202"/>
                    </a:cubicBezTo>
                    <a:cubicBezTo>
                      <a:pt x="5601" y="7202"/>
                      <a:pt x="7133" y="5972"/>
                      <a:pt x="7432" y="4220"/>
                    </a:cubicBezTo>
                    <a:cubicBezTo>
                      <a:pt x="7784" y="2262"/>
                      <a:pt x="6478" y="404"/>
                      <a:pt x="4520" y="53"/>
                    </a:cubicBezTo>
                    <a:cubicBezTo>
                      <a:pt x="4313" y="17"/>
                      <a:pt x="4108" y="0"/>
                      <a:pt x="39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8" name="Google Shape;149;p15">
                <a:extLst>
                  <a:ext uri="{FF2B5EF4-FFF2-40B4-BE49-F238E27FC236}">
                    <a16:creationId xmlns:a16="http://schemas.microsoft.com/office/drawing/2014/main" id="{EBFEF8E2-88F9-0C3D-BBD7-A69C9D507666}"/>
                  </a:ext>
                </a:extLst>
              </p:cNvPr>
              <p:cNvSpPr/>
              <p:nvPr/>
            </p:nvSpPr>
            <p:spPr>
              <a:xfrm>
                <a:off x="3193438" y="838800"/>
                <a:ext cx="177875" cy="4131925"/>
              </a:xfrm>
              <a:custGeom>
                <a:avLst/>
                <a:gdLst/>
                <a:ahLst/>
                <a:cxnLst/>
                <a:rect l="l" t="t" r="r" b="b"/>
                <a:pathLst>
                  <a:path w="7115" h="165277" extrusionOk="0">
                    <a:moveTo>
                      <a:pt x="7114" y="165277"/>
                    </a:moveTo>
                    <a:lnTo>
                      <a:pt x="6461" y="165277"/>
                    </a:lnTo>
                    <a:cubicBezTo>
                      <a:pt x="6110" y="165277"/>
                      <a:pt x="5758" y="165244"/>
                      <a:pt x="5407" y="165193"/>
                    </a:cubicBezTo>
                    <a:cubicBezTo>
                      <a:pt x="5323" y="165160"/>
                      <a:pt x="5256" y="165160"/>
                      <a:pt x="5172" y="165143"/>
                    </a:cubicBezTo>
                    <a:lnTo>
                      <a:pt x="5156" y="165143"/>
                    </a:lnTo>
                    <a:cubicBezTo>
                      <a:pt x="5038" y="165126"/>
                      <a:pt x="4955" y="165110"/>
                      <a:pt x="4854" y="165076"/>
                    </a:cubicBezTo>
                    <a:lnTo>
                      <a:pt x="4838" y="165076"/>
                    </a:lnTo>
                    <a:cubicBezTo>
                      <a:pt x="4754" y="165059"/>
                      <a:pt x="4653" y="165043"/>
                      <a:pt x="4570" y="164992"/>
                    </a:cubicBezTo>
                    <a:cubicBezTo>
                      <a:pt x="4486" y="164976"/>
                      <a:pt x="4402" y="164942"/>
                      <a:pt x="4319" y="164909"/>
                    </a:cubicBezTo>
                    <a:cubicBezTo>
                      <a:pt x="4252" y="164892"/>
                      <a:pt x="4185" y="164875"/>
                      <a:pt x="4118" y="164825"/>
                    </a:cubicBezTo>
                    <a:cubicBezTo>
                      <a:pt x="4084" y="164808"/>
                      <a:pt x="4034" y="164792"/>
                      <a:pt x="4001" y="164792"/>
                    </a:cubicBezTo>
                    <a:cubicBezTo>
                      <a:pt x="3867" y="164725"/>
                      <a:pt x="3733" y="164658"/>
                      <a:pt x="3599" y="164607"/>
                    </a:cubicBezTo>
                    <a:cubicBezTo>
                      <a:pt x="3565" y="164574"/>
                      <a:pt x="3499" y="164540"/>
                      <a:pt x="3432" y="164524"/>
                    </a:cubicBezTo>
                    <a:cubicBezTo>
                      <a:pt x="3348" y="164474"/>
                      <a:pt x="3264" y="164407"/>
                      <a:pt x="3181" y="164373"/>
                    </a:cubicBezTo>
                    <a:cubicBezTo>
                      <a:pt x="3147" y="164356"/>
                      <a:pt x="3097" y="164323"/>
                      <a:pt x="3063" y="164289"/>
                    </a:cubicBezTo>
                    <a:cubicBezTo>
                      <a:pt x="3013" y="164273"/>
                      <a:pt x="2980" y="164239"/>
                      <a:pt x="2929" y="164206"/>
                    </a:cubicBezTo>
                    <a:cubicBezTo>
                      <a:pt x="2896" y="164189"/>
                      <a:pt x="2862" y="164156"/>
                      <a:pt x="2829" y="164139"/>
                    </a:cubicBezTo>
                    <a:cubicBezTo>
                      <a:pt x="2762" y="164105"/>
                      <a:pt x="2695" y="164055"/>
                      <a:pt x="2645" y="163988"/>
                    </a:cubicBezTo>
                    <a:lnTo>
                      <a:pt x="2394" y="163804"/>
                    </a:lnTo>
                    <a:cubicBezTo>
                      <a:pt x="2327" y="163737"/>
                      <a:pt x="2243" y="163687"/>
                      <a:pt x="2176" y="163620"/>
                    </a:cubicBezTo>
                    <a:cubicBezTo>
                      <a:pt x="2159" y="163603"/>
                      <a:pt x="2143" y="163570"/>
                      <a:pt x="2109" y="163570"/>
                    </a:cubicBezTo>
                    <a:lnTo>
                      <a:pt x="1925" y="163386"/>
                    </a:lnTo>
                    <a:lnTo>
                      <a:pt x="1724" y="163185"/>
                    </a:lnTo>
                    <a:cubicBezTo>
                      <a:pt x="1657" y="163118"/>
                      <a:pt x="1590" y="163034"/>
                      <a:pt x="1523" y="162967"/>
                    </a:cubicBezTo>
                    <a:lnTo>
                      <a:pt x="1490" y="162934"/>
                    </a:lnTo>
                    <a:cubicBezTo>
                      <a:pt x="1423" y="162867"/>
                      <a:pt x="1356" y="162783"/>
                      <a:pt x="1323" y="162716"/>
                    </a:cubicBezTo>
                    <a:cubicBezTo>
                      <a:pt x="1256" y="162632"/>
                      <a:pt x="1222" y="162565"/>
                      <a:pt x="1155" y="162482"/>
                    </a:cubicBezTo>
                    <a:cubicBezTo>
                      <a:pt x="1138" y="162465"/>
                      <a:pt x="1138" y="162465"/>
                      <a:pt x="1138" y="162448"/>
                    </a:cubicBezTo>
                    <a:cubicBezTo>
                      <a:pt x="1088" y="162398"/>
                      <a:pt x="1071" y="162348"/>
                      <a:pt x="1021" y="162298"/>
                    </a:cubicBezTo>
                    <a:cubicBezTo>
                      <a:pt x="988" y="162231"/>
                      <a:pt x="971" y="162180"/>
                      <a:pt x="921" y="162130"/>
                    </a:cubicBezTo>
                    <a:lnTo>
                      <a:pt x="921" y="162113"/>
                    </a:lnTo>
                    <a:cubicBezTo>
                      <a:pt x="887" y="162030"/>
                      <a:pt x="837" y="161946"/>
                      <a:pt x="770" y="161862"/>
                    </a:cubicBezTo>
                    <a:cubicBezTo>
                      <a:pt x="770" y="161862"/>
                      <a:pt x="770" y="161829"/>
                      <a:pt x="753" y="161829"/>
                    </a:cubicBezTo>
                    <a:cubicBezTo>
                      <a:pt x="720" y="161762"/>
                      <a:pt x="670" y="161695"/>
                      <a:pt x="653" y="161611"/>
                    </a:cubicBezTo>
                    <a:cubicBezTo>
                      <a:pt x="636" y="161561"/>
                      <a:pt x="603" y="161494"/>
                      <a:pt x="586" y="161461"/>
                    </a:cubicBezTo>
                    <a:cubicBezTo>
                      <a:pt x="502" y="161310"/>
                      <a:pt x="435" y="161143"/>
                      <a:pt x="402" y="160975"/>
                    </a:cubicBezTo>
                    <a:cubicBezTo>
                      <a:pt x="385" y="160891"/>
                      <a:pt x="352" y="160825"/>
                      <a:pt x="318" y="160741"/>
                    </a:cubicBezTo>
                    <a:cubicBezTo>
                      <a:pt x="301" y="160640"/>
                      <a:pt x="251" y="160557"/>
                      <a:pt x="235" y="160456"/>
                    </a:cubicBezTo>
                    <a:cubicBezTo>
                      <a:pt x="218" y="160373"/>
                      <a:pt x="184" y="160272"/>
                      <a:pt x="168" y="160188"/>
                    </a:cubicBezTo>
                    <a:cubicBezTo>
                      <a:pt x="151" y="160122"/>
                      <a:pt x="151" y="160055"/>
                      <a:pt x="134" y="160004"/>
                    </a:cubicBezTo>
                    <a:cubicBezTo>
                      <a:pt x="101" y="159954"/>
                      <a:pt x="101" y="159887"/>
                      <a:pt x="101" y="159854"/>
                    </a:cubicBezTo>
                    <a:cubicBezTo>
                      <a:pt x="84" y="159737"/>
                      <a:pt x="84" y="159636"/>
                      <a:pt x="67" y="159536"/>
                    </a:cubicBezTo>
                    <a:cubicBezTo>
                      <a:pt x="67" y="159485"/>
                      <a:pt x="67" y="159452"/>
                      <a:pt x="50" y="159402"/>
                    </a:cubicBezTo>
                    <a:cubicBezTo>
                      <a:pt x="50" y="159352"/>
                      <a:pt x="17" y="159285"/>
                      <a:pt x="17" y="159218"/>
                    </a:cubicBezTo>
                    <a:cubicBezTo>
                      <a:pt x="17" y="159117"/>
                      <a:pt x="0" y="159017"/>
                      <a:pt x="0" y="158883"/>
                    </a:cubicBezTo>
                    <a:lnTo>
                      <a:pt x="0" y="6378"/>
                    </a:lnTo>
                    <a:cubicBezTo>
                      <a:pt x="0" y="6277"/>
                      <a:pt x="0" y="6177"/>
                      <a:pt x="17" y="6043"/>
                    </a:cubicBezTo>
                    <a:cubicBezTo>
                      <a:pt x="17" y="5976"/>
                      <a:pt x="17" y="5926"/>
                      <a:pt x="50" y="5859"/>
                    </a:cubicBezTo>
                    <a:cubicBezTo>
                      <a:pt x="50" y="5809"/>
                      <a:pt x="50" y="5775"/>
                      <a:pt x="67" y="5725"/>
                    </a:cubicBezTo>
                    <a:cubicBezTo>
                      <a:pt x="84" y="5625"/>
                      <a:pt x="84" y="5524"/>
                      <a:pt x="101" y="5424"/>
                    </a:cubicBezTo>
                    <a:cubicBezTo>
                      <a:pt x="101" y="5374"/>
                      <a:pt x="134" y="5307"/>
                      <a:pt x="134" y="5273"/>
                    </a:cubicBezTo>
                    <a:cubicBezTo>
                      <a:pt x="134" y="5206"/>
                      <a:pt x="151" y="5139"/>
                      <a:pt x="168" y="5089"/>
                    </a:cubicBezTo>
                    <a:cubicBezTo>
                      <a:pt x="184" y="5005"/>
                      <a:pt x="218" y="4888"/>
                      <a:pt x="235" y="4804"/>
                    </a:cubicBezTo>
                    <a:cubicBezTo>
                      <a:pt x="251" y="4704"/>
                      <a:pt x="301" y="4620"/>
                      <a:pt x="318" y="4520"/>
                    </a:cubicBezTo>
                    <a:cubicBezTo>
                      <a:pt x="335" y="4436"/>
                      <a:pt x="352" y="4352"/>
                      <a:pt x="402" y="4286"/>
                    </a:cubicBezTo>
                    <a:cubicBezTo>
                      <a:pt x="469" y="4118"/>
                      <a:pt x="519" y="3951"/>
                      <a:pt x="586" y="3800"/>
                    </a:cubicBezTo>
                    <a:cubicBezTo>
                      <a:pt x="603" y="3767"/>
                      <a:pt x="636" y="3700"/>
                      <a:pt x="653" y="3666"/>
                    </a:cubicBezTo>
                    <a:cubicBezTo>
                      <a:pt x="686" y="3566"/>
                      <a:pt x="720" y="3516"/>
                      <a:pt x="753" y="3432"/>
                    </a:cubicBezTo>
                    <a:cubicBezTo>
                      <a:pt x="753" y="3432"/>
                      <a:pt x="753" y="3415"/>
                      <a:pt x="770" y="3415"/>
                    </a:cubicBezTo>
                    <a:cubicBezTo>
                      <a:pt x="820" y="3331"/>
                      <a:pt x="854" y="3248"/>
                      <a:pt x="921" y="3164"/>
                    </a:cubicBezTo>
                    <a:lnTo>
                      <a:pt x="921" y="3164"/>
                    </a:lnTo>
                    <a:cubicBezTo>
                      <a:pt x="971" y="3097"/>
                      <a:pt x="988" y="3030"/>
                      <a:pt x="1021" y="2997"/>
                    </a:cubicBezTo>
                    <a:cubicBezTo>
                      <a:pt x="1071" y="2946"/>
                      <a:pt x="1088" y="2879"/>
                      <a:pt x="1138" y="2846"/>
                    </a:cubicBezTo>
                    <a:cubicBezTo>
                      <a:pt x="1138" y="2829"/>
                      <a:pt x="1155" y="2829"/>
                      <a:pt x="1155" y="2796"/>
                    </a:cubicBezTo>
                    <a:cubicBezTo>
                      <a:pt x="1189" y="2712"/>
                      <a:pt x="1256" y="2662"/>
                      <a:pt x="1323" y="2578"/>
                    </a:cubicBezTo>
                    <a:cubicBezTo>
                      <a:pt x="1389" y="2495"/>
                      <a:pt x="1440" y="2428"/>
                      <a:pt x="1490" y="2361"/>
                    </a:cubicBezTo>
                    <a:cubicBezTo>
                      <a:pt x="1507" y="2344"/>
                      <a:pt x="1507" y="2327"/>
                      <a:pt x="1523" y="2327"/>
                    </a:cubicBezTo>
                    <a:cubicBezTo>
                      <a:pt x="1590" y="2260"/>
                      <a:pt x="1657" y="2176"/>
                      <a:pt x="1724" y="2110"/>
                    </a:cubicBezTo>
                    <a:cubicBezTo>
                      <a:pt x="1774" y="2026"/>
                      <a:pt x="1858" y="1959"/>
                      <a:pt x="1925" y="1875"/>
                    </a:cubicBezTo>
                    <a:lnTo>
                      <a:pt x="2109" y="1691"/>
                    </a:lnTo>
                    <a:cubicBezTo>
                      <a:pt x="2143" y="1674"/>
                      <a:pt x="2159" y="1658"/>
                      <a:pt x="2176" y="1658"/>
                    </a:cubicBezTo>
                    <a:cubicBezTo>
                      <a:pt x="2243" y="1591"/>
                      <a:pt x="2327" y="1524"/>
                      <a:pt x="2394" y="1490"/>
                    </a:cubicBezTo>
                    <a:lnTo>
                      <a:pt x="2645" y="1289"/>
                    </a:lnTo>
                    <a:cubicBezTo>
                      <a:pt x="2695" y="1256"/>
                      <a:pt x="2762" y="1189"/>
                      <a:pt x="2829" y="1155"/>
                    </a:cubicBezTo>
                    <a:cubicBezTo>
                      <a:pt x="2862" y="1122"/>
                      <a:pt x="2896" y="1105"/>
                      <a:pt x="2929" y="1055"/>
                    </a:cubicBezTo>
                    <a:cubicBezTo>
                      <a:pt x="2980" y="1038"/>
                      <a:pt x="3013" y="1005"/>
                      <a:pt x="3063" y="971"/>
                    </a:cubicBezTo>
                    <a:cubicBezTo>
                      <a:pt x="3097" y="955"/>
                      <a:pt x="3147" y="921"/>
                      <a:pt x="3181" y="888"/>
                    </a:cubicBezTo>
                    <a:cubicBezTo>
                      <a:pt x="3264" y="854"/>
                      <a:pt x="3348" y="787"/>
                      <a:pt x="3432" y="754"/>
                    </a:cubicBezTo>
                    <a:cubicBezTo>
                      <a:pt x="3482" y="720"/>
                      <a:pt x="3532" y="687"/>
                      <a:pt x="3599" y="670"/>
                    </a:cubicBezTo>
                    <a:cubicBezTo>
                      <a:pt x="3733" y="603"/>
                      <a:pt x="3850" y="536"/>
                      <a:pt x="4001" y="469"/>
                    </a:cubicBezTo>
                    <a:cubicBezTo>
                      <a:pt x="4034" y="452"/>
                      <a:pt x="4084" y="436"/>
                      <a:pt x="4118" y="436"/>
                    </a:cubicBezTo>
                    <a:cubicBezTo>
                      <a:pt x="4185" y="419"/>
                      <a:pt x="4252" y="385"/>
                      <a:pt x="4319" y="352"/>
                    </a:cubicBezTo>
                    <a:cubicBezTo>
                      <a:pt x="4402" y="335"/>
                      <a:pt x="4486" y="285"/>
                      <a:pt x="4570" y="268"/>
                    </a:cubicBezTo>
                    <a:cubicBezTo>
                      <a:pt x="4653" y="252"/>
                      <a:pt x="4737" y="218"/>
                      <a:pt x="4838" y="185"/>
                    </a:cubicBezTo>
                    <a:lnTo>
                      <a:pt x="4854" y="185"/>
                    </a:lnTo>
                    <a:cubicBezTo>
                      <a:pt x="4955" y="168"/>
                      <a:pt x="5038" y="134"/>
                      <a:pt x="5156" y="118"/>
                    </a:cubicBezTo>
                    <a:lnTo>
                      <a:pt x="5172" y="118"/>
                    </a:lnTo>
                    <a:cubicBezTo>
                      <a:pt x="5256" y="101"/>
                      <a:pt x="5323" y="101"/>
                      <a:pt x="5407" y="84"/>
                    </a:cubicBezTo>
                    <a:cubicBezTo>
                      <a:pt x="5758" y="17"/>
                      <a:pt x="6093" y="0"/>
                      <a:pt x="6461" y="0"/>
                    </a:cubicBezTo>
                    <a:lnTo>
                      <a:pt x="7114" y="0"/>
                    </a:lnTo>
                    <a:cubicBezTo>
                      <a:pt x="3582" y="0"/>
                      <a:pt x="720" y="2863"/>
                      <a:pt x="720" y="6395"/>
                    </a:cubicBezTo>
                    <a:lnTo>
                      <a:pt x="720" y="158883"/>
                    </a:lnTo>
                    <a:cubicBezTo>
                      <a:pt x="703" y="162398"/>
                      <a:pt x="3582" y="165277"/>
                      <a:pt x="7114" y="165277"/>
                    </a:cubicBezTo>
                    <a:close/>
                  </a:path>
                </a:pathLst>
              </a:custGeom>
              <a:solidFill>
                <a:srgbClr val="04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50;p15">
              <a:extLst>
                <a:ext uri="{FF2B5EF4-FFF2-40B4-BE49-F238E27FC236}">
                  <a16:creationId xmlns:a16="http://schemas.microsoft.com/office/drawing/2014/main" id="{E9D36972-52DB-D0C0-E72A-A41BB713A2DE}"/>
                </a:ext>
              </a:extLst>
            </p:cNvPr>
            <p:cNvSpPr/>
            <p:nvPr/>
          </p:nvSpPr>
          <p:spPr>
            <a:xfrm>
              <a:off x="3193838" y="821225"/>
              <a:ext cx="2753950" cy="164050"/>
            </a:xfrm>
            <a:custGeom>
              <a:avLst/>
              <a:gdLst/>
              <a:ahLst/>
              <a:cxnLst/>
              <a:rect l="l" t="t" r="r" b="b"/>
              <a:pathLst>
                <a:path w="110158" h="6562" extrusionOk="0">
                  <a:moveTo>
                    <a:pt x="110124" y="6060"/>
                  </a:moveTo>
                  <a:cubicBezTo>
                    <a:pt x="110124" y="6127"/>
                    <a:pt x="110157" y="6194"/>
                    <a:pt x="110157" y="6261"/>
                  </a:cubicBezTo>
                  <a:cubicBezTo>
                    <a:pt x="110157" y="6227"/>
                    <a:pt x="110124" y="6160"/>
                    <a:pt x="110124" y="6127"/>
                  </a:cubicBezTo>
                  <a:cubicBezTo>
                    <a:pt x="110124" y="6077"/>
                    <a:pt x="110107" y="6010"/>
                    <a:pt x="110107" y="5976"/>
                  </a:cubicBezTo>
                  <a:cubicBezTo>
                    <a:pt x="110107" y="5909"/>
                    <a:pt x="110090" y="5842"/>
                    <a:pt x="110090" y="5792"/>
                  </a:cubicBezTo>
                  <a:cubicBezTo>
                    <a:pt x="110057" y="5675"/>
                    <a:pt x="110040" y="5574"/>
                    <a:pt x="110007" y="5474"/>
                  </a:cubicBezTo>
                  <a:lnTo>
                    <a:pt x="109940" y="5223"/>
                  </a:lnTo>
                  <a:cubicBezTo>
                    <a:pt x="109923" y="5156"/>
                    <a:pt x="109906" y="5072"/>
                    <a:pt x="109873" y="5005"/>
                  </a:cubicBezTo>
                  <a:cubicBezTo>
                    <a:pt x="109839" y="4888"/>
                    <a:pt x="109789" y="4754"/>
                    <a:pt x="109739" y="4637"/>
                  </a:cubicBezTo>
                  <a:cubicBezTo>
                    <a:pt x="109705" y="4570"/>
                    <a:pt x="109689" y="4537"/>
                    <a:pt x="109655" y="4470"/>
                  </a:cubicBezTo>
                  <a:cubicBezTo>
                    <a:pt x="109605" y="4386"/>
                    <a:pt x="109588" y="4319"/>
                    <a:pt x="109538" y="4235"/>
                  </a:cubicBezTo>
                  <a:cubicBezTo>
                    <a:pt x="109521" y="4168"/>
                    <a:pt x="109488" y="4135"/>
                    <a:pt x="109454" y="4068"/>
                  </a:cubicBezTo>
                  <a:cubicBezTo>
                    <a:pt x="109438" y="4034"/>
                    <a:pt x="109438" y="4001"/>
                    <a:pt x="109421" y="3984"/>
                  </a:cubicBezTo>
                  <a:cubicBezTo>
                    <a:pt x="109404" y="3917"/>
                    <a:pt x="109354" y="3867"/>
                    <a:pt x="109320" y="3817"/>
                  </a:cubicBezTo>
                  <a:cubicBezTo>
                    <a:pt x="109270" y="3733"/>
                    <a:pt x="109237" y="3666"/>
                    <a:pt x="109170" y="3582"/>
                  </a:cubicBezTo>
                  <a:cubicBezTo>
                    <a:pt x="109153" y="3549"/>
                    <a:pt x="109103" y="3499"/>
                    <a:pt x="109086" y="3465"/>
                  </a:cubicBezTo>
                  <a:lnTo>
                    <a:pt x="108952" y="3281"/>
                  </a:lnTo>
                  <a:cubicBezTo>
                    <a:pt x="108902" y="3198"/>
                    <a:pt x="108852" y="3131"/>
                    <a:pt x="108785" y="3064"/>
                  </a:cubicBezTo>
                  <a:cubicBezTo>
                    <a:pt x="108768" y="3047"/>
                    <a:pt x="108768" y="3030"/>
                    <a:pt x="108751" y="3030"/>
                  </a:cubicBezTo>
                  <a:cubicBezTo>
                    <a:pt x="108701" y="2963"/>
                    <a:pt x="108668" y="2913"/>
                    <a:pt x="108601" y="2863"/>
                  </a:cubicBezTo>
                  <a:cubicBezTo>
                    <a:pt x="108584" y="2829"/>
                    <a:pt x="108550" y="2813"/>
                    <a:pt x="108534" y="2779"/>
                  </a:cubicBezTo>
                  <a:cubicBezTo>
                    <a:pt x="108484" y="2712"/>
                    <a:pt x="108433" y="2645"/>
                    <a:pt x="108366" y="2578"/>
                  </a:cubicBezTo>
                  <a:lnTo>
                    <a:pt x="108182" y="2394"/>
                  </a:lnTo>
                  <a:cubicBezTo>
                    <a:pt x="108165" y="2377"/>
                    <a:pt x="108149" y="2361"/>
                    <a:pt x="108115" y="2361"/>
                  </a:cubicBezTo>
                  <a:cubicBezTo>
                    <a:pt x="108065" y="2294"/>
                    <a:pt x="107981" y="2227"/>
                    <a:pt x="107914" y="2193"/>
                  </a:cubicBezTo>
                  <a:cubicBezTo>
                    <a:pt x="107831" y="2126"/>
                    <a:pt x="107764" y="2059"/>
                    <a:pt x="107663" y="1992"/>
                  </a:cubicBezTo>
                  <a:cubicBezTo>
                    <a:pt x="107596" y="1959"/>
                    <a:pt x="107529" y="1892"/>
                    <a:pt x="107479" y="1858"/>
                  </a:cubicBezTo>
                  <a:cubicBezTo>
                    <a:pt x="107429" y="1825"/>
                    <a:pt x="107412" y="1808"/>
                    <a:pt x="107362" y="1758"/>
                  </a:cubicBezTo>
                  <a:cubicBezTo>
                    <a:pt x="107329" y="1741"/>
                    <a:pt x="107278" y="1708"/>
                    <a:pt x="107245" y="1674"/>
                  </a:cubicBezTo>
                  <a:cubicBezTo>
                    <a:pt x="107195" y="1658"/>
                    <a:pt x="107161" y="1624"/>
                    <a:pt x="107111" y="1591"/>
                  </a:cubicBezTo>
                  <a:cubicBezTo>
                    <a:pt x="107027" y="1557"/>
                    <a:pt x="106944" y="1490"/>
                    <a:pt x="106860" y="1457"/>
                  </a:cubicBezTo>
                  <a:cubicBezTo>
                    <a:pt x="106826" y="1423"/>
                    <a:pt x="106759" y="1390"/>
                    <a:pt x="106692" y="1373"/>
                  </a:cubicBezTo>
                  <a:lnTo>
                    <a:pt x="106324" y="1172"/>
                  </a:lnTo>
                  <a:cubicBezTo>
                    <a:pt x="106274" y="1155"/>
                    <a:pt x="106224" y="1139"/>
                    <a:pt x="106157" y="1122"/>
                  </a:cubicBezTo>
                  <a:cubicBezTo>
                    <a:pt x="106107" y="1088"/>
                    <a:pt x="106056" y="1072"/>
                    <a:pt x="105989" y="1055"/>
                  </a:cubicBezTo>
                  <a:cubicBezTo>
                    <a:pt x="105906" y="1005"/>
                    <a:pt x="105805" y="988"/>
                    <a:pt x="105722" y="971"/>
                  </a:cubicBezTo>
                  <a:cubicBezTo>
                    <a:pt x="105638" y="955"/>
                    <a:pt x="105521" y="921"/>
                    <a:pt x="105437" y="888"/>
                  </a:cubicBezTo>
                  <a:lnTo>
                    <a:pt x="105136" y="821"/>
                  </a:lnTo>
                  <a:cubicBezTo>
                    <a:pt x="105052" y="804"/>
                    <a:pt x="104985" y="804"/>
                    <a:pt x="104901" y="787"/>
                  </a:cubicBezTo>
                  <a:cubicBezTo>
                    <a:pt x="104567" y="720"/>
                    <a:pt x="104215" y="703"/>
                    <a:pt x="103830" y="703"/>
                  </a:cubicBezTo>
                  <a:lnTo>
                    <a:pt x="6429" y="703"/>
                  </a:lnTo>
                  <a:cubicBezTo>
                    <a:pt x="6077" y="703"/>
                    <a:pt x="5726" y="720"/>
                    <a:pt x="5374" y="787"/>
                  </a:cubicBezTo>
                  <a:cubicBezTo>
                    <a:pt x="5290" y="787"/>
                    <a:pt x="5223" y="804"/>
                    <a:pt x="5140" y="821"/>
                  </a:cubicBezTo>
                  <a:lnTo>
                    <a:pt x="5106" y="821"/>
                  </a:lnTo>
                  <a:cubicBezTo>
                    <a:pt x="5006" y="837"/>
                    <a:pt x="4922" y="871"/>
                    <a:pt x="4822" y="888"/>
                  </a:cubicBezTo>
                  <a:lnTo>
                    <a:pt x="4805" y="888"/>
                  </a:lnTo>
                  <a:cubicBezTo>
                    <a:pt x="4721" y="904"/>
                    <a:pt x="4604" y="921"/>
                    <a:pt x="4520" y="971"/>
                  </a:cubicBezTo>
                  <a:cubicBezTo>
                    <a:pt x="4437" y="988"/>
                    <a:pt x="4353" y="1038"/>
                    <a:pt x="4269" y="1055"/>
                  </a:cubicBezTo>
                  <a:cubicBezTo>
                    <a:pt x="4219" y="1072"/>
                    <a:pt x="4152" y="1088"/>
                    <a:pt x="4085" y="1139"/>
                  </a:cubicBezTo>
                  <a:cubicBezTo>
                    <a:pt x="4052" y="1155"/>
                    <a:pt x="4001" y="1172"/>
                    <a:pt x="3968" y="1172"/>
                  </a:cubicBezTo>
                  <a:cubicBezTo>
                    <a:pt x="3834" y="1239"/>
                    <a:pt x="3683" y="1306"/>
                    <a:pt x="3566" y="1373"/>
                  </a:cubicBezTo>
                  <a:cubicBezTo>
                    <a:pt x="3516" y="1390"/>
                    <a:pt x="3466" y="1423"/>
                    <a:pt x="3399" y="1457"/>
                  </a:cubicBezTo>
                  <a:cubicBezTo>
                    <a:pt x="3315" y="1490"/>
                    <a:pt x="3231" y="1540"/>
                    <a:pt x="3148" y="1607"/>
                  </a:cubicBezTo>
                  <a:cubicBezTo>
                    <a:pt x="3098" y="1624"/>
                    <a:pt x="3064" y="1641"/>
                    <a:pt x="3014" y="1691"/>
                  </a:cubicBezTo>
                  <a:cubicBezTo>
                    <a:pt x="2980" y="1708"/>
                    <a:pt x="2930" y="1741"/>
                    <a:pt x="2897" y="1775"/>
                  </a:cubicBezTo>
                  <a:cubicBezTo>
                    <a:pt x="2863" y="1791"/>
                    <a:pt x="2830" y="1808"/>
                    <a:pt x="2796" y="1858"/>
                  </a:cubicBezTo>
                  <a:cubicBezTo>
                    <a:pt x="2729" y="1892"/>
                    <a:pt x="2662" y="1942"/>
                    <a:pt x="2595" y="1992"/>
                  </a:cubicBezTo>
                  <a:lnTo>
                    <a:pt x="2361" y="2193"/>
                  </a:lnTo>
                  <a:cubicBezTo>
                    <a:pt x="2294" y="2243"/>
                    <a:pt x="2210" y="2310"/>
                    <a:pt x="2143" y="2361"/>
                  </a:cubicBezTo>
                  <a:cubicBezTo>
                    <a:pt x="2127" y="2377"/>
                    <a:pt x="2110" y="2394"/>
                    <a:pt x="2076" y="2394"/>
                  </a:cubicBezTo>
                  <a:lnTo>
                    <a:pt x="1892" y="2578"/>
                  </a:lnTo>
                  <a:cubicBezTo>
                    <a:pt x="1825" y="2645"/>
                    <a:pt x="1742" y="2729"/>
                    <a:pt x="1675" y="2813"/>
                  </a:cubicBezTo>
                  <a:cubicBezTo>
                    <a:pt x="1625" y="2879"/>
                    <a:pt x="1558" y="2963"/>
                    <a:pt x="1491" y="3030"/>
                  </a:cubicBezTo>
                  <a:lnTo>
                    <a:pt x="1457" y="3064"/>
                  </a:lnTo>
                  <a:cubicBezTo>
                    <a:pt x="1390" y="3147"/>
                    <a:pt x="1323" y="3214"/>
                    <a:pt x="1290" y="3281"/>
                  </a:cubicBezTo>
                  <a:cubicBezTo>
                    <a:pt x="1223" y="3365"/>
                    <a:pt x="1173" y="3415"/>
                    <a:pt x="1122" y="3499"/>
                  </a:cubicBezTo>
                  <a:cubicBezTo>
                    <a:pt x="1089" y="3532"/>
                    <a:pt x="1089" y="3532"/>
                    <a:pt x="1089" y="3549"/>
                  </a:cubicBezTo>
                  <a:cubicBezTo>
                    <a:pt x="1055" y="3582"/>
                    <a:pt x="1039" y="3649"/>
                    <a:pt x="988" y="3700"/>
                  </a:cubicBezTo>
                  <a:cubicBezTo>
                    <a:pt x="955" y="3750"/>
                    <a:pt x="922" y="3817"/>
                    <a:pt x="888" y="3867"/>
                  </a:cubicBezTo>
                  <a:lnTo>
                    <a:pt x="888" y="3867"/>
                  </a:lnTo>
                  <a:cubicBezTo>
                    <a:pt x="838" y="3951"/>
                    <a:pt x="804" y="4034"/>
                    <a:pt x="737" y="4118"/>
                  </a:cubicBezTo>
                  <a:cubicBezTo>
                    <a:pt x="737" y="4118"/>
                    <a:pt x="737" y="4135"/>
                    <a:pt x="721" y="4135"/>
                  </a:cubicBezTo>
                  <a:cubicBezTo>
                    <a:pt x="687" y="4219"/>
                    <a:pt x="637" y="4286"/>
                    <a:pt x="620" y="4369"/>
                  </a:cubicBezTo>
                  <a:cubicBezTo>
                    <a:pt x="587" y="4403"/>
                    <a:pt x="570" y="4470"/>
                    <a:pt x="553" y="4503"/>
                  </a:cubicBezTo>
                  <a:cubicBezTo>
                    <a:pt x="470" y="4671"/>
                    <a:pt x="403" y="4821"/>
                    <a:pt x="369" y="4989"/>
                  </a:cubicBezTo>
                  <a:cubicBezTo>
                    <a:pt x="336" y="5072"/>
                    <a:pt x="319" y="5139"/>
                    <a:pt x="285" y="5223"/>
                  </a:cubicBezTo>
                  <a:cubicBezTo>
                    <a:pt x="252" y="5323"/>
                    <a:pt x="219" y="5407"/>
                    <a:pt x="202" y="5507"/>
                  </a:cubicBezTo>
                  <a:cubicBezTo>
                    <a:pt x="168" y="5591"/>
                    <a:pt x="152" y="5708"/>
                    <a:pt x="135" y="5792"/>
                  </a:cubicBezTo>
                  <a:cubicBezTo>
                    <a:pt x="118" y="5842"/>
                    <a:pt x="118" y="5909"/>
                    <a:pt x="85" y="5976"/>
                  </a:cubicBezTo>
                  <a:cubicBezTo>
                    <a:pt x="68" y="6010"/>
                    <a:pt x="68" y="6077"/>
                    <a:pt x="68" y="6127"/>
                  </a:cubicBezTo>
                  <a:cubicBezTo>
                    <a:pt x="51" y="6227"/>
                    <a:pt x="51" y="6328"/>
                    <a:pt x="34" y="6428"/>
                  </a:cubicBezTo>
                  <a:cubicBezTo>
                    <a:pt x="34" y="6478"/>
                    <a:pt x="34" y="6512"/>
                    <a:pt x="1" y="6562"/>
                  </a:cubicBezTo>
                  <a:cubicBezTo>
                    <a:pt x="1" y="6512"/>
                    <a:pt x="1" y="6462"/>
                    <a:pt x="34" y="6411"/>
                  </a:cubicBezTo>
                  <a:lnTo>
                    <a:pt x="34" y="6378"/>
                  </a:lnTo>
                  <a:cubicBezTo>
                    <a:pt x="51" y="6261"/>
                    <a:pt x="51" y="6160"/>
                    <a:pt x="68" y="6077"/>
                  </a:cubicBezTo>
                  <a:cubicBezTo>
                    <a:pt x="85" y="5959"/>
                    <a:pt x="118" y="5842"/>
                    <a:pt x="135" y="5742"/>
                  </a:cubicBezTo>
                  <a:cubicBezTo>
                    <a:pt x="168" y="5574"/>
                    <a:pt x="202" y="5407"/>
                    <a:pt x="252" y="5240"/>
                  </a:cubicBezTo>
                  <a:cubicBezTo>
                    <a:pt x="302" y="5072"/>
                    <a:pt x="369" y="4922"/>
                    <a:pt x="403" y="4754"/>
                  </a:cubicBezTo>
                  <a:lnTo>
                    <a:pt x="537" y="4453"/>
                  </a:lnTo>
                  <a:lnTo>
                    <a:pt x="654" y="4135"/>
                  </a:lnTo>
                  <a:lnTo>
                    <a:pt x="788" y="3884"/>
                  </a:lnTo>
                  <a:cubicBezTo>
                    <a:pt x="804" y="3867"/>
                    <a:pt x="804" y="3867"/>
                    <a:pt x="804" y="3834"/>
                  </a:cubicBezTo>
                  <a:cubicBezTo>
                    <a:pt x="838" y="3733"/>
                    <a:pt x="905" y="3649"/>
                    <a:pt x="972" y="3549"/>
                  </a:cubicBezTo>
                  <a:cubicBezTo>
                    <a:pt x="1005" y="3465"/>
                    <a:pt x="1072" y="3382"/>
                    <a:pt x="1122" y="3298"/>
                  </a:cubicBezTo>
                  <a:lnTo>
                    <a:pt x="1139" y="3281"/>
                  </a:lnTo>
                  <a:cubicBezTo>
                    <a:pt x="1206" y="3198"/>
                    <a:pt x="1256" y="3114"/>
                    <a:pt x="1307" y="3030"/>
                  </a:cubicBezTo>
                  <a:lnTo>
                    <a:pt x="1323" y="2997"/>
                  </a:lnTo>
                  <a:cubicBezTo>
                    <a:pt x="1373" y="2946"/>
                    <a:pt x="1424" y="2863"/>
                    <a:pt x="1474" y="2796"/>
                  </a:cubicBezTo>
                  <a:cubicBezTo>
                    <a:pt x="1491" y="2779"/>
                    <a:pt x="1491" y="2746"/>
                    <a:pt x="1507" y="2746"/>
                  </a:cubicBezTo>
                  <a:cubicBezTo>
                    <a:pt x="1541" y="2729"/>
                    <a:pt x="1558" y="2712"/>
                    <a:pt x="1574" y="2662"/>
                  </a:cubicBezTo>
                  <a:cubicBezTo>
                    <a:pt x="1625" y="2612"/>
                    <a:pt x="1675" y="2545"/>
                    <a:pt x="1725" y="2478"/>
                  </a:cubicBezTo>
                  <a:cubicBezTo>
                    <a:pt x="1792" y="2411"/>
                    <a:pt x="1825" y="2361"/>
                    <a:pt x="1892" y="2294"/>
                  </a:cubicBezTo>
                  <a:cubicBezTo>
                    <a:pt x="1909" y="2277"/>
                    <a:pt x="1926" y="2243"/>
                    <a:pt x="1926" y="2227"/>
                  </a:cubicBezTo>
                  <a:lnTo>
                    <a:pt x="1993" y="2160"/>
                  </a:lnTo>
                  <a:lnTo>
                    <a:pt x="2127" y="2043"/>
                  </a:lnTo>
                  <a:cubicBezTo>
                    <a:pt x="2311" y="1858"/>
                    <a:pt x="2495" y="1691"/>
                    <a:pt x="2679" y="1540"/>
                  </a:cubicBezTo>
                  <a:cubicBezTo>
                    <a:pt x="2763" y="1473"/>
                    <a:pt x="2830" y="1406"/>
                    <a:pt x="2913" y="1340"/>
                  </a:cubicBezTo>
                  <a:cubicBezTo>
                    <a:pt x="2964" y="1323"/>
                    <a:pt x="2997" y="1289"/>
                    <a:pt x="3047" y="1256"/>
                  </a:cubicBezTo>
                  <a:cubicBezTo>
                    <a:pt x="3231" y="1139"/>
                    <a:pt x="3416" y="1005"/>
                    <a:pt x="3600" y="904"/>
                  </a:cubicBezTo>
                  <a:cubicBezTo>
                    <a:pt x="3650" y="888"/>
                    <a:pt x="3717" y="871"/>
                    <a:pt x="3750" y="821"/>
                  </a:cubicBezTo>
                  <a:cubicBezTo>
                    <a:pt x="4186" y="586"/>
                    <a:pt x="4671" y="402"/>
                    <a:pt x="5173" y="252"/>
                  </a:cubicBezTo>
                  <a:cubicBezTo>
                    <a:pt x="5223" y="235"/>
                    <a:pt x="5274" y="235"/>
                    <a:pt x="5324" y="218"/>
                  </a:cubicBezTo>
                  <a:cubicBezTo>
                    <a:pt x="5391" y="201"/>
                    <a:pt x="5424" y="201"/>
                    <a:pt x="5491" y="168"/>
                  </a:cubicBezTo>
                  <a:cubicBezTo>
                    <a:pt x="5759" y="118"/>
                    <a:pt x="6060" y="67"/>
                    <a:pt x="6345" y="51"/>
                  </a:cubicBezTo>
                  <a:cubicBezTo>
                    <a:pt x="6395" y="51"/>
                    <a:pt x="6445" y="34"/>
                    <a:pt x="6512" y="34"/>
                  </a:cubicBezTo>
                  <a:cubicBezTo>
                    <a:pt x="6680" y="0"/>
                    <a:pt x="6864" y="0"/>
                    <a:pt x="7031" y="0"/>
                  </a:cubicBezTo>
                  <a:lnTo>
                    <a:pt x="103094" y="0"/>
                  </a:lnTo>
                  <a:cubicBezTo>
                    <a:pt x="103295" y="0"/>
                    <a:pt x="103462" y="0"/>
                    <a:pt x="103629" y="34"/>
                  </a:cubicBezTo>
                  <a:cubicBezTo>
                    <a:pt x="103663" y="34"/>
                    <a:pt x="103730" y="51"/>
                    <a:pt x="103763" y="51"/>
                  </a:cubicBezTo>
                  <a:cubicBezTo>
                    <a:pt x="104065" y="67"/>
                    <a:pt x="104349" y="134"/>
                    <a:pt x="104650" y="201"/>
                  </a:cubicBezTo>
                  <a:cubicBezTo>
                    <a:pt x="104684" y="218"/>
                    <a:pt x="104751" y="218"/>
                    <a:pt x="104818" y="235"/>
                  </a:cubicBezTo>
                  <a:cubicBezTo>
                    <a:pt x="104851" y="235"/>
                    <a:pt x="104901" y="252"/>
                    <a:pt x="104935" y="252"/>
                  </a:cubicBezTo>
                  <a:cubicBezTo>
                    <a:pt x="105437" y="402"/>
                    <a:pt x="105923" y="586"/>
                    <a:pt x="106391" y="821"/>
                  </a:cubicBezTo>
                  <a:cubicBezTo>
                    <a:pt x="106425" y="837"/>
                    <a:pt x="106492" y="871"/>
                    <a:pt x="106525" y="904"/>
                  </a:cubicBezTo>
                  <a:cubicBezTo>
                    <a:pt x="106642" y="955"/>
                    <a:pt x="106726" y="1005"/>
                    <a:pt x="106826" y="1072"/>
                  </a:cubicBezTo>
                  <a:cubicBezTo>
                    <a:pt x="106860" y="1088"/>
                    <a:pt x="106910" y="1139"/>
                    <a:pt x="106944" y="1155"/>
                  </a:cubicBezTo>
                  <a:cubicBezTo>
                    <a:pt x="106994" y="1172"/>
                    <a:pt x="107027" y="1222"/>
                    <a:pt x="107094" y="1239"/>
                  </a:cubicBezTo>
                  <a:cubicBezTo>
                    <a:pt x="107228" y="1323"/>
                    <a:pt x="107345" y="1440"/>
                    <a:pt x="107479" y="1507"/>
                  </a:cubicBezTo>
                  <a:cubicBezTo>
                    <a:pt x="107513" y="1557"/>
                    <a:pt x="107580" y="1607"/>
                    <a:pt x="107613" y="1641"/>
                  </a:cubicBezTo>
                  <a:cubicBezTo>
                    <a:pt x="107697" y="1708"/>
                    <a:pt x="107780" y="1758"/>
                    <a:pt x="107847" y="1842"/>
                  </a:cubicBezTo>
                  <a:lnTo>
                    <a:pt x="107981" y="1976"/>
                  </a:lnTo>
                  <a:lnTo>
                    <a:pt x="108199" y="2210"/>
                  </a:lnTo>
                  <a:lnTo>
                    <a:pt x="108199" y="2210"/>
                  </a:lnTo>
                  <a:cubicBezTo>
                    <a:pt x="108350" y="2344"/>
                    <a:pt x="108500" y="2511"/>
                    <a:pt x="108617" y="2679"/>
                  </a:cubicBezTo>
                  <a:lnTo>
                    <a:pt x="108617" y="2712"/>
                  </a:lnTo>
                  <a:cubicBezTo>
                    <a:pt x="108835" y="2963"/>
                    <a:pt x="109002" y="3231"/>
                    <a:pt x="109170" y="3516"/>
                  </a:cubicBezTo>
                  <a:cubicBezTo>
                    <a:pt x="109237" y="3599"/>
                    <a:pt x="109270" y="3716"/>
                    <a:pt x="109337" y="3817"/>
                  </a:cubicBezTo>
                  <a:cubicBezTo>
                    <a:pt x="109337" y="3834"/>
                    <a:pt x="109354" y="3850"/>
                    <a:pt x="109354" y="3850"/>
                  </a:cubicBezTo>
                  <a:lnTo>
                    <a:pt x="109488" y="4101"/>
                  </a:lnTo>
                  <a:lnTo>
                    <a:pt x="109605" y="4419"/>
                  </a:lnTo>
                  <a:lnTo>
                    <a:pt x="109739" y="4737"/>
                  </a:lnTo>
                  <a:cubicBezTo>
                    <a:pt x="109772" y="4838"/>
                    <a:pt x="109789" y="4938"/>
                    <a:pt x="109839" y="5055"/>
                  </a:cubicBezTo>
                  <a:lnTo>
                    <a:pt x="109839" y="5072"/>
                  </a:lnTo>
                  <a:cubicBezTo>
                    <a:pt x="109856" y="5173"/>
                    <a:pt x="109906" y="5273"/>
                    <a:pt x="109923" y="5390"/>
                  </a:cubicBezTo>
                  <a:cubicBezTo>
                    <a:pt x="109940" y="5491"/>
                    <a:pt x="109957" y="5591"/>
                    <a:pt x="109990" y="5725"/>
                  </a:cubicBezTo>
                  <a:cubicBezTo>
                    <a:pt x="110107" y="5825"/>
                    <a:pt x="110107" y="5926"/>
                    <a:pt x="110124" y="606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151;p15">
              <a:extLst>
                <a:ext uri="{FF2B5EF4-FFF2-40B4-BE49-F238E27FC236}">
                  <a16:creationId xmlns:a16="http://schemas.microsoft.com/office/drawing/2014/main" id="{6CD2A437-775B-69E1-A743-55ADDE5DFA2A}"/>
                </a:ext>
              </a:extLst>
            </p:cNvPr>
            <p:cNvSpPr/>
            <p:nvPr/>
          </p:nvSpPr>
          <p:spPr>
            <a:xfrm>
              <a:off x="5947763" y="978575"/>
              <a:ext cx="450" cy="3375"/>
            </a:xfrm>
            <a:custGeom>
              <a:avLst/>
              <a:gdLst/>
              <a:ahLst/>
              <a:cxnLst/>
              <a:rect l="l" t="t" r="r" b="b"/>
              <a:pathLst>
                <a:path w="18" h="135" extrusionOk="0">
                  <a:moveTo>
                    <a:pt x="17" y="117"/>
                  </a:moveTo>
                  <a:lnTo>
                    <a:pt x="17" y="134"/>
                  </a:lnTo>
                  <a:cubicBezTo>
                    <a:pt x="17" y="101"/>
                    <a:pt x="0" y="34"/>
                    <a:pt x="0" y="0"/>
                  </a:cubicBezTo>
                  <a:cubicBezTo>
                    <a:pt x="0" y="17"/>
                    <a:pt x="0" y="34"/>
                    <a:pt x="17" y="84"/>
                  </a:cubicBez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2;p15">
              <a:extLst>
                <a:ext uri="{FF2B5EF4-FFF2-40B4-BE49-F238E27FC236}">
                  <a16:creationId xmlns:a16="http://schemas.microsoft.com/office/drawing/2014/main" id="{E0727183-53AD-B2EF-5D1D-F98CAF3A7BB4}"/>
                </a:ext>
              </a:extLst>
            </p:cNvPr>
            <p:cNvSpPr/>
            <p:nvPr/>
          </p:nvSpPr>
          <p:spPr>
            <a:xfrm>
              <a:off x="5949013" y="989875"/>
              <a:ext cx="25" cy="8375"/>
            </a:xfrm>
            <a:custGeom>
              <a:avLst/>
              <a:gdLst/>
              <a:ahLst/>
              <a:cxnLst/>
              <a:rect l="l" t="t" r="r" b="b"/>
              <a:pathLst>
                <a:path w="1" h="335" extrusionOk="0">
                  <a:moveTo>
                    <a:pt x="1" y="335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Retângulo 38">
            <a:extLst>
              <a:ext uri="{FF2B5EF4-FFF2-40B4-BE49-F238E27FC236}">
                <a16:creationId xmlns:a16="http://schemas.microsoft.com/office/drawing/2014/main" id="{55E89C97-9F58-23CA-050E-4872D92EB29B}"/>
              </a:ext>
            </a:extLst>
          </p:cNvPr>
          <p:cNvSpPr/>
          <p:nvPr/>
        </p:nvSpPr>
        <p:spPr>
          <a:xfrm>
            <a:off x="5832131" y="1359209"/>
            <a:ext cx="1928872" cy="2996861"/>
          </a:xfrm>
          <a:prstGeom prst="rect">
            <a:avLst/>
          </a:prstGeom>
          <a:noFill/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0" name="Google Shape;135;p15">
            <a:extLst>
              <a:ext uri="{FF2B5EF4-FFF2-40B4-BE49-F238E27FC236}">
                <a16:creationId xmlns:a16="http://schemas.microsoft.com/office/drawing/2014/main" id="{ACBC53B1-9499-D53F-5790-E7FA7F4FC483}"/>
              </a:ext>
            </a:extLst>
          </p:cNvPr>
          <p:cNvGrpSpPr/>
          <p:nvPr/>
        </p:nvGrpSpPr>
        <p:grpSpPr>
          <a:xfrm>
            <a:off x="5699778" y="1191469"/>
            <a:ext cx="2194234" cy="3437221"/>
            <a:chOff x="3193013" y="819975"/>
            <a:chExt cx="2758125" cy="4168750"/>
          </a:xfrm>
        </p:grpSpPr>
        <p:grpSp>
          <p:nvGrpSpPr>
            <p:cNvPr id="41" name="Google Shape;136;p15">
              <a:extLst>
                <a:ext uri="{FF2B5EF4-FFF2-40B4-BE49-F238E27FC236}">
                  <a16:creationId xmlns:a16="http://schemas.microsoft.com/office/drawing/2014/main" id="{749AD093-8A8D-2855-6E5A-1C0CE1C3CFBF}"/>
                </a:ext>
              </a:extLst>
            </p:cNvPr>
            <p:cNvGrpSpPr/>
            <p:nvPr/>
          </p:nvGrpSpPr>
          <p:grpSpPr>
            <a:xfrm>
              <a:off x="3193013" y="819975"/>
              <a:ext cx="2758125" cy="4168750"/>
              <a:chOff x="3193013" y="819975"/>
              <a:chExt cx="2758125" cy="4168750"/>
            </a:xfrm>
          </p:grpSpPr>
          <p:sp>
            <p:nvSpPr>
              <p:cNvPr id="46" name="Google Shape;137;p15">
                <a:extLst>
                  <a:ext uri="{FF2B5EF4-FFF2-40B4-BE49-F238E27FC236}">
                    <a16:creationId xmlns:a16="http://schemas.microsoft.com/office/drawing/2014/main" id="{D2BD1D75-A38B-B7C5-A8F7-F5A4018A67AF}"/>
                  </a:ext>
                </a:extLst>
              </p:cNvPr>
              <p:cNvSpPr/>
              <p:nvPr/>
            </p:nvSpPr>
            <p:spPr>
              <a:xfrm>
                <a:off x="3194688" y="821650"/>
                <a:ext cx="2754350" cy="4165825"/>
              </a:xfrm>
              <a:custGeom>
                <a:avLst/>
                <a:gdLst/>
                <a:ahLst/>
                <a:cxnLst/>
                <a:rect l="l" t="t" r="r" b="b"/>
                <a:pathLst>
                  <a:path w="110174" h="166633" extrusionOk="0">
                    <a:moveTo>
                      <a:pt x="103127" y="670"/>
                    </a:moveTo>
                    <a:cubicBezTo>
                      <a:pt x="106658" y="670"/>
                      <a:pt x="109538" y="3532"/>
                      <a:pt x="109538" y="7064"/>
                    </a:cubicBezTo>
                    <a:lnTo>
                      <a:pt x="109538" y="159552"/>
                    </a:lnTo>
                    <a:cubicBezTo>
                      <a:pt x="109538" y="163084"/>
                      <a:pt x="106658" y="165963"/>
                      <a:pt x="103127" y="165963"/>
                    </a:cubicBezTo>
                    <a:lnTo>
                      <a:pt x="7064" y="165963"/>
                    </a:lnTo>
                    <a:cubicBezTo>
                      <a:pt x="3532" y="165963"/>
                      <a:pt x="670" y="163084"/>
                      <a:pt x="670" y="159552"/>
                    </a:cubicBezTo>
                    <a:lnTo>
                      <a:pt x="670" y="7064"/>
                    </a:lnTo>
                    <a:cubicBezTo>
                      <a:pt x="670" y="3532"/>
                      <a:pt x="3532" y="670"/>
                      <a:pt x="7064" y="670"/>
                    </a:cubicBezTo>
                    <a:close/>
                    <a:moveTo>
                      <a:pt x="7064" y="0"/>
                    </a:moveTo>
                    <a:cubicBezTo>
                      <a:pt x="6880" y="0"/>
                      <a:pt x="6713" y="0"/>
                      <a:pt x="6545" y="17"/>
                    </a:cubicBezTo>
                    <a:cubicBezTo>
                      <a:pt x="6478" y="17"/>
                      <a:pt x="6445" y="34"/>
                      <a:pt x="6378" y="34"/>
                    </a:cubicBezTo>
                    <a:cubicBezTo>
                      <a:pt x="6093" y="50"/>
                      <a:pt x="5792" y="101"/>
                      <a:pt x="5524" y="168"/>
                    </a:cubicBezTo>
                    <a:cubicBezTo>
                      <a:pt x="5457" y="184"/>
                      <a:pt x="5407" y="184"/>
                      <a:pt x="5357" y="201"/>
                    </a:cubicBezTo>
                    <a:cubicBezTo>
                      <a:pt x="5307" y="218"/>
                      <a:pt x="5240" y="218"/>
                      <a:pt x="5206" y="251"/>
                    </a:cubicBezTo>
                    <a:cubicBezTo>
                      <a:pt x="4704" y="368"/>
                      <a:pt x="4219" y="553"/>
                      <a:pt x="3783" y="804"/>
                    </a:cubicBezTo>
                    <a:cubicBezTo>
                      <a:pt x="3733" y="837"/>
                      <a:pt x="3683" y="854"/>
                      <a:pt x="3633" y="887"/>
                    </a:cubicBezTo>
                    <a:cubicBezTo>
                      <a:pt x="3449" y="1004"/>
                      <a:pt x="3264" y="1122"/>
                      <a:pt x="3064" y="1256"/>
                    </a:cubicBezTo>
                    <a:cubicBezTo>
                      <a:pt x="3030" y="1272"/>
                      <a:pt x="2980" y="1306"/>
                      <a:pt x="2946" y="1339"/>
                    </a:cubicBezTo>
                    <a:cubicBezTo>
                      <a:pt x="2863" y="1389"/>
                      <a:pt x="2796" y="1456"/>
                      <a:pt x="2712" y="1523"/>
                    </a:cubicBezTo>
                    <a:cubicBezTo>
                      <a:pt x="2511" y="1674"/>
                      <a:pt x="2344" y="1841"/>
                      <a:pt x="2160" y="2026"/>
                    </a:cubicBezTo>
                    <a:lnTo>
                      <a:pt x="2026" y="2143"/>
                    </a:lnTo>
                    <a:lnTo>
                      <a:pt x="1959" y="2210"/>
                    </a:lnTo>
                    <a:cubicBezTo>
                      <a:pt x="1942" y="2226"/>
                      <a:pt x="1925" y="2260"/>
                      <a:pt x="1925" y="2277"/>
                    </a:cubicBezTo>
                    <a:cubicBezTo>
                      <a:pt x="1858" y="2344"/>
                      <a:pt x="1791" y="2394"/>
                      <a:pt x="1758" y="2461"/>
                    </a:cubicBezTo>
                    <a:cubicBezTo>
                      <a:pt x="1708" y="2528"/>
                      <a:pt x="1658" y="2595"/>
                      <a:pt x="1607" y="2645"/>
                    </a:cubicBezTo>
                    <a:cubicBezTo>
                      <a:pt x="1591" y="2678"/>
                      <a:pt x="1574" y="2695"/>
                      <a:pt x="1540" y="2729"/>
                    </a:cubicBezTo>
                    <a:lnTo>
                      <a:pt x="1507" y="2779"/>
                    </a:lnTo>
                    <a:cubicBezTo>
                      <a:pt x="1457" y="2846"/>
                      <a:pt x="1406" y="2896"/>
                      <a:pt x="1356" y="2980"/>
                    </a:cubicBezTo>
                    <a:cubicBezTo>
                      <a:pt x="1356" y="2980"/>
                      <a:pt x="1356" y="3013"/>
                      <a:pt x="1339" y="3013"/>
                    </a:cubicBezTo>
                    <a:cubicBezTo>
                      <a:pt x="1273" y="3097"/>
                      <a:pt x="1206" y="3181"/>
                      <a:pt x="1172" y="3264"/>
                    </a:cubicBezTo>
                    <a:cubicBezTo>
                      <a:pt x="1172" y="3281"/>
                      <a:pt x="1155" y="3281"/>
                      <a:pt x="1155" y="3281"/>
                    </a:cubicBezTo>
                    <a:cubicBezTo>
                      <a:pt x="1105" y="3365"/>
                      <a:pt x="1038" y="3448"/>
                      <a:pt x="1005" y="3532"/>
                    </a:cubicBezTo>
                    <a:cubicBezTo>
                      <a:pt x="938" y="3616"/>
                      <a:pt x="904" y="3716"/>
                      <a:pt x="837" y="3817"/>
                    </a:cubicBezTo>
                    <a:cubicBezTo>
                      <a:pt x="821" y="3850"/>
                      <a:pt x="821" y="3867"/>
                      <a:pt x="821" y="3867"/>
                    </a:cubicBezTo>
                    <a:lnTo>
                      <a:pt x="687" y="4118"/>
                    </a:lnTo>
                    <a:lnTo>
                      <a:pt x="570" y="4436"/>
                    </a:lnTo>
                    <a:lnTo>
                      <a:pt x="436" y="4737"/>
                    </a:lnTo>
                    <a:cubicBezTo>
                      <a:pt x="369" y="4905"/>
                      <a:pt x="335" y="5055"/>
                      <a:pt x="285" y="5223"/>
                    </a:cubicBezTo>
                    <a:lnTo>
                      <a:pt x="168" y="5725"/>
                    </a:lnTo>
                    <a:cubicBezTo>
                      <a:pt x="151" y="5859"/>
                      <a:pt x="118" y="5959"/>
                      <a:pt x="101" y="6060"/>
                    </a:cubicBezTo>
                    <a:cubicBezTo>
                      <a:pt x="84" y="6160"/>
                      <a:pt x="84" y="6244"/>
                      <a:pt x="67" y="6361"/>
                    </a:cubicBezTo>
                    <a:lnTo>
                      <a:pt x="67" y="6394"/>
                    </a:lnTo>
                    <a:cubicBezTo>
                      <a:pt x="67" y="6445"/>
                      <a:pt x="34" y="6495"/>
                      <a:pt x="34" y="6545"/>
                    </a:cubicBezTo>
                    <a:cubicBezTo>
                      <a:pt x="34" y="6612"/>
                      <a:pt x="17" y="6662"/>
                      <a:pt x="17" y="6729"/>
                    </a:cubicBezTo>
                    <a:cubicBezTo>
                      <a:pt x="17" y="6830"/>
                      <a:pt x="0" y="6947"/>
                      <a:pt x="0" y="7064"/>
                    </a:cubicBezTo>
                    <a:lnTo>
                      <a:pt x="0" y="159552"/>
                    </a:lnTo>
                    <a:cubicBezTo>
                      <a:pt x="0" y="159653"/>
                      <a:pt x="0" y="159770"/>
                      <a:pt x="17" y="159887"/>
                    </a:cubicBezTo>
                    <a:cubicBezTo>
                      <a:pt x="17" y="159954"/>
                      <a:pt x="17" y="160021"/>
                      <a:pt x="34" y="160071"/>
                    </a:cubicBezTo>
                    <a:cubicBezTo>
                      <a:pt x="34" y="160121"/>
                      <a:pt x="34" y="160188"/>
                      <a:pt x="67" y="160222"/>
                    </a:cubicBezTo>
                    <a:lnTo>
                      <a:pt x="67" y="160272"/>
                    </a:lnTo>
                    <a:cubicBezTo>
                      <a:pt x="84" y="160372"/>
                      <a:pt x="84" y="160473"/>
                      <a:pt x="101" y="160556"/>
                    </a:cubicBezTo>
                    <a:cubicBezTo>
                      <a:pt x="118" y="160690"/>
                      <a:pt x="151" y="160791"/>
                      <a:pt x="168" y="160891"/>
                    </a:cubicBezTo>
                    <a:cubicBezTo>
                      <a:pt x="201" y="161059"/>
                      <a:pt x="235" y="161226"/>
                      <a:pt x="285" y="161393"/>
                    </a:cubicBezTo>
                    <a:cubicBezTo>
                      <a:pt x="335" y="161561"/>
                      <a:pt x="402" y="161728"/>
                      <a:pt x="436" y="161879"/>
                    </a:cubicBezTo>
                    <a:lnTo>
                      <a:pt x="570" y="162197"/>
                    </a:lnTo>
                    <a:lnTo>
                      <a:pt x="687" y="162498"/>
                    </a:lnTo>
                    <a:lnTo>
                      <a:pt x="821" y="162749"/>
                    </a:lnTo>
                    <a:cubicBezTo>
                      <a:pt x="837" y="162783"/>
                      <a:pt x="837" y="162799"/>
                      <a:pt x="837" y="162799"/>
                    </a:cubicBezTo>
                    <a:cubicBezTo>
                      <a:pt x="871" y="162900"/>
                      <a:pt x="938" y="162984"/>
                      <a:pt x="1005" y="163084"/>
                    </a:cubicBezTo>
                    <a:cubicBezTo>
                      <a:pt x="1038" y="163168"/>
                      <a:pt x="1105" y="163251"/>
                      <a:pt x="1155" y="163335"/>
                    </a:cubicBezTo>
                    <a:lnTo>
                      <a:pt x="1172" y="163369"/>
                    </a:lnTo>
                    <a:cubicBezTo>
                      <a:pt x="1239" y="163452"/>
                      <a:pt x="1289" y="163536"/>
                      <a:pt x="1339" y="163620"/>
                    </a:cubicBezTo>
                    <a:lnTo>
                      <a:pt x="1356" y="163636"/>
                    </a:lnTo>
                    <a:cubicBezTo>
                      <a:pt x="1406" y="163703"/>
                      <a:pt x="1457" y="163787"/>
                      <a:pt x="1507" y="163837"/>
                    </a:cubicBezTo>
                    <a:cubicBezTo>
                      <a:pt x="1524" y="163871"/>
                      <a:pt x="1524" y="163887"/>
                      <a:pt x="1540" y="163887"/>
                    </a:cubicBezTo>
                    <a:cubicBezTo>
                      <a:pt x="1574" y="163904"/>
                      <a:pt x="1591" y="163921"/>
                      <a:pt x="1607" y="163971"/>
                    </a:cubicBezTo>
                    <a:cubicBezTo>
                      <a:pt x="1658" y="164038"/>
                      <a:pt x="1708" y="164088"/>
                      <a:pt x="1758" y="164155"/>
                    </a:cubicBezTo>
                    <a:cubicBezTo>
                      <a:pt x="1825" y="164222"/>
                      <a:pt x="1858" y="164289"/>
                      <a:pt x="1925" y="164339"/>
                    </a:cubicBezTo>
                    <a:cubicBezTo>
                      <a:pt x="1942" y="164373"/>
                      <a:pt x="1959" y="164390"/>
                      <a:pt x="1959" y="164406"/>
                    </a:cubicBezTo>
                    <a:lnTo>
                      <a:pt x="2026" y="164473"/>
                    </a:lnTo>
                    <a:lnTo>
                      <a:pt x="2160" y="164590"/>
                    </a:lnTo>
                    <a:cubicBezTo>
                      <a:pt x="2344" y="164791"/>
                      <a:pt x="2528" y="164959"/>
                      <a:pt x="2712" y="165093"/>
                    </a:cubicBezTo>
                    <a:cubicBezTo>
                      <a:pt x="2796" y="165160"/>
                      <a:pt x="2863" y="165226"/>
                      <a:pt x="2946" y="165260"/>
                    </a:cubicBezTo>
                    <a:cubicBezTo>
                      <a:pt x="2980" y="165293"/>
                      <a:pt x="3030" y="165327"/>
                      <a:pt x="3064" y="165344"/>
                    </a:cubicBezTo>
                    <a:cubicBezTo>
                      <a:pt x="3264" y="165478"/>
                      <a:pt x="3449" y="165595"/>
                      <a:pt x="3633" y="165712"/>
                    </a:cubicBezTo>
                    <a:lnTo>
                      <a:pt x="3783" y="165796"/>
                    </a:lnTo>
                    <a:cubicBezTo>
                      <a:pt x="4219" y="166013"/>
                      <a:pt x="4704" y="166214"/>
                      <a:pt x="5206" y="166348"/>
                    </a:cubicBezTo>
                    <a:cubicBezTo>
                      <a:pt x="5240" y="166381"/>
                      <a:pt x="5307" y="166381"/>
                      <a:pt x="5357" y="166398"/>
                    </a:cubicBezTo>
                    <a:cubicBezTo>
                      <a:pt x="5407" y="166415"/>
                      <a:pt x="5457" y="166415"/>
                      <a:pt x="5524" y="166432"/>
                    </a:cubicBezTo>
                    <a:cubicBezTo>
                      <a:pt x="5792" y="166499"/>
                      <a:pt x="6076" y="166549"/>
                      <a:pt x="6378" y="166582"/>
                    </a:cubicBezTo>
                    <a:cubicBezTo>
                      <a:pt x="6411" y="166582"/>
                      <a:pt x="6478" y="166599"/>
                      <a:pt x="6545" y="166599"/>
                    </a:cubicBezTo>
                    <a:cubicBezTo>
                      <a:pt x="6713" y="166633"/>
                      <a:pt x="6897" y="166633"/>
                      <a:pt x="7064" y="166633"/>
                    </a:cubicBezTo>
                    <a:lnTo>
                      <a:pt x="103127" y="166633"/>
                    </a:lnTo>
                    <a:cubicBezTo>
                      <a:pt x="103311" y="166633"/>
                      <a:pt x="103478" y="166633"/>
                      <a:pt x="103646" y="166599"/>
                    </a:cubicBezTo>
                    <a:cubicBezTo>
                      <a:pt x="103696" y="166599"/>
                      <a:pt x="103763" y="166582"/>
                      <a:pt x="103796" y="166582"/>
                    </a:cubicBezTo>
                    <a:cubicBezTo>
                      <a:pt x="104097" y="166566"/>
                      <a:pt x="104382" y="166499"/>
                      <a:pt x="104683" y="166432"/>
                    </a:cubicBezTo>
                    <a:cubicBezTo>
                      <a:pt x="104717" y="166415"/>
                      <a:pt x="104784" y="166415"/>
                      <a:pt x="104851" y="166398"/>
                    </a:cubicBezTo>
                    <a:cubicBezTo>
                      <a:pt x="104884" y="166398"/>
                      <a:pt x="104934" y="166381"/>
                      <a:pt x="104968" y="166381"/>
                    </a:cubicBezTo>
                    <a:cubicBezTo>
                      <a:pt x="105470" y="166248"/>
                      <a:pt x="105955" y="166047"/>
                      <a:pt x="106407" y="165812"/>
                    </a:cubicBezTo>
                    <a:lnTo>
                      <a:pt x="106558" y="165729"/>
                    </a:lnTo>
                    <a:cubicBezTo>
                      <a:pt x="106658" y="165662"/>
                      <a:pt x="106742" y="165628"/>
                      <a:pt x="106859" y="165561"/>
                    </a:cubicBezTo>
                    <a:cubicBezTo>
                      <a:pt x="106893" y="165545"/>
                      <a:pt x="106943" y="165494"/>
                      <a:pt x="106977" y="165478"/>
                    </a:cubicBezTo>
                    <a:cubicBezTo>
                      <a:pt x="107027" y="165461"/>
                      <a:pt x="107060" y="165411"/>
                      <a:pt x="107127" y="165394"/>
                    </a:cubicBezTo>
                    <a:cubicBezTo>
                      <a:pt x="107244" y="165310"/>
                      <a:pt x="107378" y="165210"/>
                      <a:pt x="107495" y="165126"/>
                    </a:cubicBezTo>
                    <a:cubicBezTo>
                      <a:pt x="107546" y="165076"/>
                      <a:pt x="107613" y="165042"/>
                      <a:pt x="107646" y="164992"/>
                    </a:cubicBezTo>
                    <a:cubicBezTo>
                      <a:pt x="107730" y="164925"/>
                      <a:pt x="107813" y="164842"/>
                      <a:pt x="107880" y="164791"/>
                    </a:cubicBezTo>
                    <a:lnTo>
                      <a:pt x="107998" y="164657"/>
                    </a:lnTo>
                    <a:lnTo>
                      <a:pt x="108232" y="164423"/>
                    </a:lnTo>
                    <a:lnTo>
                      <a:pt x="108232" y="164406"/>
                    </a:lnTo>
                    <a:cubicBezTo>
                      <a:pt x="108383" y="164256"/>
                      <a:pt x="108533" y="164088"/>
                      <a:pt x="108650" y="163921"/>
                    </a:cubicBezTo>
                    <a:lnTo>
                      <a:pt x="108650" y="163904"/>
                    </a:lnTo>
                    <a:cubicBezTo>
                      <a:pt x="108868" y="163653"/>
                      <a:pt x="109035" y="163385"/>
                      <a:pt x="109203" y="163084"/>
                    </a:cubicBezTo>
                    <a:cubicBezTo>
                      <a:pt x="109253" y="162984"/>
                      <a:pt x="109303" y="162900"/>
                      <a:pt x="109370" y="162799"/>
                    </a:cubicBezTo>
                    <a:cubicBezTo>
                      <a:pt x="109370" y="162783"/>
                      <a:pt x="109387" y="162783"/>
                      <a:pt x="109387" y="162749"/>
                    </a:cubicBezTo>
                    <a:lnTo>
                      <a:pt x="109504" y="162498"/>
                    </a:lnTo>
                    <a:lnTo>
                      <a:pt x="109638" y="162197"/>
                    </a:lnTo>
                    <a:lnTo>
                      <a:pt x="109755" y="161879"/>
                    </a:lnTo>
                    <a:cubicBezTo>
                      <a:pt x="109805" y="161778"/>
                      <a:pt x="109822" y="161661"/>
                      <a:pt x="109872" y="161561"/>
                    </a:cubicBezTo>
                    <a:lnTo>
                      <a:pt x="109872" y="161544"/>
                    </a:lnTo>
                    <a:cubicBezTo>
                      <a:pt x="109889" y="161444"/>
                      <a:pt x="109923" y="161326"/>
                      <a:pt x="109956" y="161226"/>
                    </a:cubicBezTo>
                    <a:cubicBezTo>
                      <a:pt x="109973" y="161126"/>
                      <a:pt x="109989" y="161025"/>
                      <a:pt x="110006" y="160891"/>
                    </a:cubicBezTo>
                    <a:cubicBezTo>
                      <a:pt x="110040" y="160791"/>
                      <a:pt x="110056" y="160657"/>
                      <a:pt x="110073" y="160556"/>
                    </a:cubicBezTo>
                    <a:cubicBezTo>
                      <a:pt x="110090" y="160456"/>
                      <a:pt x="110090" y="160356"/>
                      <a:pt x="110123" y="160272"/>
                    </a:cubicBezTo>
                    <a:lnTo>
                      <a:pt x="110123" y="160222"/>
                    </a:lnTo>
                    <a:lnTo>
                      <a:pt x="110123" y="160121"/>
                    </a:lnTo>
                    <a:lnTo>
                      <a:pt x="110123" y="160104"/>
                    </a:lnTo>
                    <a:lnTo>
                      <a:pt x="110123" y="160054"/>
                    </a:lnTo>
                    <a:lnTo>
                      <a:pt x="110123" y="160004"/>
                    </a:lnTo>
                    <a:lnTo>
                      <a:pt x="110123" y="159870"/>
                    </a:lnTo>
                    <a:lnTo>
                      <a:pt x="110123" y="159736"/>
                    </a:lnTo>
                    <a:lnTo>
                      <a:pt x="110123" y="159720"/>
                    </a:lnTo>
                    <a:lnTo>
                      <a:pt x="110123" y="159535"/>
                    </a:lnTo>
                    <a:lnTo>
                      <a:pt x="110123" y="7064"/>
                    </a:lnTo>
                    <a:cubicBezTo>
                      <a:pt x="110174" y="6997"/>
                      <a:pt x="110174" y="6947"/>
                      <a:pt x="110174" y="6880"/>
                    </a:cubicBezTo>
                    <a:lnTo>
                      <a:pt x="110174" y="6729"/>
                    </a:lnTo>
                    <a:cubicBezTo>
                      <a:pt x="110174" y="6645"/>
                      <a:pt x="110174" y="6578"/>
                      <a:pt x="110157" y="6495"/>
                    </a:cubicBezTo>
                    <a:lnTo>
                      <a:pt x="110157" y="6378"/>
                    </a:lnTo>
                    <a:lnTo>
                      <a:pt x="110157" y="6327"/>
                    </a:lnTo>
                    <a:cubicBezTo>
                      <a:pt x="110157" y="6311"/>
                      <a:pt x="110157" y="6294"/>
                      <a:pt x="110140" y="6244"/>
                    </a:cubicBezTo>
                    <a:cubicBezTo>
                      <a:pt x="110140" y="6160"/>
                      <a:pt x="110107" y="6110"/>
                      <a:pt x="110107" y="6043"/>
                    </a:cubicBezTo>
                    <a:cubicBezTo>
                      <a:pt x="110090" y="5909"/>
                      <a:pt x="110073" y="5808"/>
                      <a:pt x="110056" y="5708"/>
                    </a:cubicBezTo>
                    <a:cubicBezTo>
                      <a:pt x="110023" y="5608"/>
                      <a:pt x="110006" y="5474"/>
                      <a:pt x="109989" y="5373"/>
                    </a:cubicBezTo>
                    <a:cubicBezTo>
                      <a:pt x="109973" y="5273"/>
                      <a:pt x="109923" y="5156"/>
                      <a:pt x="109906" y="5055"/>
                    </a:cubicBezTo>
                    <a:lnTo>
                      <a:pt x="109906" y="5038"/>
                    </a:lnTo>
                    <a:cubicBezTo>
                      <a:pt x="109872" y="4938"/>
                      <a:pt x="109839" y="4821"/>
                      <a:pt x="109805" y="4720"/>
                    </a:cubicBezTo>
                    <a:lnTo>
                      <a:pt x="109671" y="4402"/>
                    </a:lnTo>
                    <a:lnTo>
                      <a:pt x="109554" y="4101"/>
                    </a:lnTo>
                    <a:lnTo>
                      <a:pt x="109420" y="3850"/>
                    </a:lnTo>
                    <a:cubicBezTo>
                      <a:pt x="109404" y="3817"/>
                      <a:pt x="109404" y="3817"/>
                      <a:pt x="109404" y="3800"/>
                    </a:cubicBezTo>
                    <a:cubicBezTo>
                      <a:pt x="109353" y="3699"/>
                      <a:pt x="109303" y="3616"/>
                      <a:pt x="109236" y="3515"/>
                    </a:cubicBezTo>
                    <a:cubicBezTo>
                      <a:pt x="109069" y="3214"/>
                      <a:pt x="108885" y="2946"/>
                      <a:pt x="108701" y="2695"/>
                    </a:cubicBezTo>
                    <a:lnTo>
                      <a:pt x="108701" y="2678"/>
                    </a:lnTo>
                    <a:cubicBezTo>
                      <a:pt x="108567" y="2511"/>
                      <a:pt x="108416" y="2344"/>
                      <a:pt x="108282" y="2193"/>
                    </a:cubicBezTo>
                    <a:lnTo>
                      <a:pt x="108048" y="1959"/>
                    </a:lnTo>
                    <a:lnTo>
                      <a:pt x="107914" y="1841"/>
                    </a:lnTo>
                    <a:cubicBezTo>
                      <a:pt x="107830" y="1774"/>
                      <a:pt x="107763" y="1691"/>
                      <a:pt x="107680" y="1624"/>
                    </a:cubicBezTo>
                    <a:cubicBezTo>
                      <a:pt x="107646" y="1590"/>
                      <a:pt x="107579" y="1540"/>
                      <a:pt x="107546" y="1507"/>
                    </a:cubicBezTo>
                    <a:cubicBezTo>
                      <a:pt x="107412" y="1389"/>
                      <a:pt x="107295" y="1306"/>
                      <a:pt x="107161" y="1222"/>
                    </a:cubicBezTo>
                    <a:cubicBezTo>
                      <a:pt x="107127" y="1205"/>
                      <a:pt x="107077" y="1172"/>
                      <a:pt x="107010" y="1138"/>
                    </a:cubicBezTo>
                    <a:cubicBezTo>
                      <a:pt x="106977" y="1122"/>
                      <a:pt x="106926" y="1088"/>
                      <a:pt x="106893" y="1055"/>
                    </a:cubicBezTo>
                    <a:cubicBezTo>
                      <a:pt x="106792" y="1004"/>
                      <a:pt x="106709" y="938"/>
                      <a:pt x="106592" y="887"/>
                    </a:cubicBezTo>
                    <a:cubicBezTo>
                      <a:pt x="106558" y="871"/>
                      <a:pt x="106491" y="854"/>
                      <a:pt x="106458" y="804"/>
                    </a:cubicBezTo>
                    <a:cubicBezTo>
                      <a:pt x="105989" y="553"/>
                      <a:pt x="105504" y="368"/>
                      <a:pt x="105001" y="251"/>
                    </a:cubicBezTo>
                    <a:cubicBezTo>
                      <a:pt x="104968" y="218"/>
                      <a:pt x="104918" y="218"/>
                      <a:pt x="104884" y="218"/>
                    </a:cubicBezTo>
                    <a:cubicBezTo>
                      <a:pt x="104817" y="201"/>
                      <a:pt x="104784" y="201"/>
                      <a:pt x="104717" y="184"/>
                    </a:cubicBezTo>
                    <a:cubicBezTo>
                      <a:pt x="104416" y="117"/>
                      <a:pt x="104131" y="84"/>
                      <a:pt x="103830" y="34"/>
                    </a:cubicBezTo>
                    <a:cubicBezTo>
                      <a:pt x="103796" y="34"/>
                      <a:pt x="103729" y="34"/>
                      <a:pt x="103696" y="17"/>
                    </a:cubicBezTo>
                    <a:cubicBezTo>
                      <a:pt x="103528" y="0"/>
                      <a:pt x="103328" y="0"/>
                      <a:pt x="1031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38;p15">
                <a:extLst>
                  <a:ext uri="{FF2B5EF4-FFF2-40B4-BE49-F238E27FC236}">
                    <a16:creationId xmlns:a16="http://schemas.microsoft.com/office/drawing/2014/main" id="{774BA078-FE73-E3C4-B841-9520031BB06E}"/>
                  </a:ext>
                </a:extLst>
              </p:cNvPr>
              <p:cNvSpPr/>
              <p:nvPr/>
            </p:nvSpPr>
            <p:spPr>
              <a:xfrm>
                <a:off x="3193013" y="819975"/>
                <a:ext cx="2758125" cy="4168750"/>
              </a:xfrm>
              <a:custGeom>
                <a:avLst/>
                <a:gdLst/>
                <a:ahLst/>
                <a:cxnLst/>
                <a:rect l="l" t="t" r="r" b="b"/>
                <a:pathLst>
                  <a:path w="110325" h="166750" extrusionOk="0">
                    <a:moveTo>
                      <a:pt x="107926" y="164950"/>
                    </a:moveTo>
                    <a:cubicBezTo>
                      <a:pt x="107878" y="164992"/>
                      <a:pt x="107830" y="165034"/>
                      <a:pt x="107781" y="165075"/>
                    </a:cubicBezTo>
                    <a:lnTo>
                      <a:pt x="107781" y="165075"/>
                    </a:lnTo>
                    <a:cubicBezTo>
                      <a:pt x="107835" y="165043"/>
                      <a:pt x="107882" y="164996"/>
                      <a:pt x="107926" y="164950"/>
                    </a:cubicBezTo>
                    <a:close/>
                    <a:moveTo>
                      <a:pt x="107781" y="165075"/>
                    </a:moveTo>
                    <a:lnTo>
                      <a:pt x="107781" y="165075"/>
                    </a:lnTo>
                    <a:cubicBezTo>
                      <a:pt x="107781" y="165075"/>
                      <a:pt x="107780" y="165076"/>
                      <a:pt x="107780" y="165076"/>
                    </a:cubicBezTo>
                    <a:cubicBezTo>
                      <a:pt x="107779" y="165077"/>
                      <a:pt x="107779" y="165077"/>
                      <a:pt x="107778" y="165078"/>
                    </a:cubicBezTo>
                    <a:lnTo>
                      <a:pt x="107778" y="165078"/>
                    </a:lnTo>
                    <a:cubicBezTo>
                      <a:pt x="107779" y="165077"/>
                      <a:pt x="107780" y="165076"/>
                      <a:pt x="107781" y="165075"/>
                    </a:cubicBezTo>
                    <a:close/>
                    <a:moveTo>
                      <a:pt x="107778" y="165078"/>
                    </a:moveTo>
                    <a:cubicBezTo>
                      <a:pt x="107757" y="165095"/>
                      <a:pt x="107737" y="165112"/>
                      <a:pt x="107716" y="165129"/>
                    </a:cubicBezTo>
                    <a:lnTo>
                      <a:pt x="107716" y="165129"/>
                    </a:lnTo>
                    <a:cubicBezTo>
                      <a:pt x="107737" y="165113"/>
                      <a:pt x="107759" y="165097"/>
                      <a:pt x="107778" y="165078"/>
                    </a:cubicBezTo>
                    <a:close/>
                    <a:moveTo>
                      <a:pt x="107716" y="165129"/>
                    </a:moveTo>
                    <a:cubicBezTo>
                      <a:pt x="107695" y="165145"/>
                      <a:pt x="107675" y="165160"/>
                      <a:pt x="107658" y="165177"/>
                    </a:cubicBezTo>
                    <a:lnTo>
                      <a:pt x="107658" y="165177"/>
                    </a:lnTo>
                    <a:cubicBezTo>
                      <a:pt x="107677" y="165161"/>
                      <a:pt x="107697" y="165145"/>
                      <a:pt x="107716" y="165129"/>
                    </a:cubicBezTo>
                    <a:close/>
                    <a:moveTo>
                      <a:pt x="107658" y="165177"/>
                    </a:moveTo>
                    <a:lnTo>
                      <a:pt x="107658" y="165177"/>
                    </a:lnTo>
                    <a:cubicBezTo>
                      <a:pt x="107620" y="165207"/>
                      <a:pt x="107582" y="165237"/>
                      <a:pt x="107544" y="165266"/>
                    </a:cubicBezTo>
                    <a:lnTo>
                      <a:pt x="107544" y="165266"/>
                    </a:lnTo>
                    <a:cubicBezTo>
                      <a:pt x="107572" y="165247"/>
                      <a:pt x="107600" y="165228"/>
                      <a:pt x="107629" y="165210"/>
                    </a:cubicBezTo>
                    <a:cubicBezTo>
                      <a:pt x="107637" y="165198"/>
                      <a:pt x="107647" y="165187"/>
                      <a:pt x="107658" y="165177"/>
                    </a:cubicBezTo>
                    <a:close/>
                    <a:moveTo>
                      <a:pt x="7131" y="0"/>
                    </a:moveTo>
                    <a:cubicBezTo>
                      <a:pt x="3198" y="0"/>
                      <a:pt x="0" y="3197"/>
                      <a:pt x="0" y="7131"/>
                    </a:cubicBezTo>
                    <a:lnTo>
                      <a:pt x="0" y="159619"/>
                    </a:lnTo>
                    <a:cubicBezTo>
                      <a:pt x="0" y="163553"/>
                      <a:pt x="3198" y="166750"/>
                      <a:pt x="7131" y="166750"/>
                    </a:cubicBezTo>
                    <a:lnTo>
                      <a:pt x="103194" y="166750"/>
                    </a:lnTo>
                    <a:cubicBezTo>
                      <a:pt x="104830" y="166750"/>
                      <a:pt x="106340" y="166196"/>
                      <a:pt x="107544" y="165266"/>
                    </a:cubicBezTo>
                    <a:lnTo>
                      <a:pt x="107544" y="165266"/>
                    </a:lnTo>
                    <a:cubicBezTo>
                      <a:pt x="107444" y="165336"/>
                      <a:pt x="107349" y="165412"/>
                      <a:pt x="107244" y="165478"/>
                    </a:cubicBezTo>
                    <a:cubicBezTo>
                      <a:pt x="107211" y="165494"/>
                      <a:pt x="107161" y="165545"/>
                      <a:pt x="107110" y="165561"/>
                    </a:cubicBezTo>
                    <a:cubicBezTo>
                      <a:pt x="107060" y="165578"/>
                      <a:pt x="107027" y="165628"/>
                      <a:pt x="106977" y="165645"/>
                    </a:cubicBezTo>
                    <a:cubicBezTo>
                      <a:pt x="106876" y="165712"/>
                      <a:pt x="106792" y="165779"/>
                      <a:pt x="106692" y="165812"/>
                    </a:cubicBezTo>
                    <a:lnTo>
                      <a:pt x="106541" y="165896"/>
                    </a:lnTo>
                    <a:cubicBezTo>
                      <a:pt x="106073" y="166130"/>
                      <a:pt x="105604" y="166331"/>
                      <a:pt x="105102" y="166465"/>
                    </a:cubicBezTo>
                    <a:cubicBezTo>
                      <a:pt x="105052" y="166482"/>
                      <a:pt x="105018" y="166482"/>
                      <a:pt x="104968" y="166482"/>
                    </a:cubicBezTo>
                    <a:cubicBezTo>
                      <a:pt x="104901" y="166499"/>
                      <a:pt x="104868" y="166499"/>
                      <a:pt x="104801" y="166532"/>
                    </a:cubicBezTo>
                    <a:cubicBezTo>
                      <a:pt x="104516" y="166582"/>
                      <a:pt x="104215" y="166633"/>
                      <a:pt x="103930" y="166666"/>
                    </a:cubicBezTo>
                    <a:cubicBezTo>
                      <a:pt x="103880" y="166666"/>
                      <a:pt x="103813" y="166700"/>
                      <a:pt x="103780" y="166700"/>
                    </a:cubicBezTo>
                    <a:cubicBezTo>
                      <a:pt x="103612" y="166716"/>
                      <a:pt x="103428" y="166716"/>
                      <a:pt x="103261" y="166716"/>
                    </a:cubicBezTo>
                    <a:lnTo>
                      <a:pt x="7131" y="166716"/>
                    </a:lnTo>
                    <a:cubicBezTo>
                      <a:pt x="6947" y="166716"/>
                      <a:pt x="6780" y="166716"/>
                      <a:pt x="6612" y="166700"/>
                    </a:cubicBezTo>
                    <a:cubicBezTo>
                      <a:pt x="6545" y="166700"/>
                      <a:pt x="6512" y="166666"/>
                      <a:pt x="6445" y="166666"/>
                    </a:cubicBezTo>
                    <a:cubicBezTo>
                      <a:pt x="6160" y="166649"/>
                      <a:pt x="5859" y="166582"/>
                      <a:pt x="5591" y="166532"/>
                    </a:cubicBezTo>
                    <a:cubicBezTo>
                      <a:pt x="5524" y="166499"/>
                      <a:pt x="5474" y="166499"/>
                      <a:pt x="5424" y="166482"/>
                    </a:cubicBezTo>
                    <a:cubicBezTo>
                      <a:pt x="5374" y="166465"/>
                      <a:pt x="5307" y="166465"/>
                      <a:pt x="5273" y="166448"/>
                    </a:cubicBezTo>
                    <a:cubicBezTo>
                      <a:pt x="4771" y="166315"/>
                      <a:pt x="4286" y="166130"/>
                      <a:pt x="3850" y="165879"/>
                    </a:cubicBezTo>
                    <a:lnTo>
                      <a:pt x="3700" y="165796"/>
                    </a:lnTo>
                    <a:cubicBezTo>
                      <a:pt x="3516" y="165695"/>
                      <a:pt x="3331" y="165561"/>
                      <a:pt x="3131" y="165444"/>
                    </a:cubicBezTo>
                    <a:cubicBezTo>
                      <a:pt x="3097" y="165394"/>
                      <a:pt x="3047" y="165377"/>
                      <a:pt x="3013" y="165360"/>
                    </a:cubicBezTo>
                    <a:cubicBezTo>
                      <a:pt x="2930" y="165293"/>
                      <a:pt x="2863" y="165227"/>
                      <a:pt x="2779" y="165193"/>
                    </a:cubicBezTo>
                    <a:cubicBezTo>
                      <a:pt x="2578" y="165026"/>
                      <a:pt x="2411" y="164858"/>
                      <a:pt x="2227" y="164691"/>
                    </a:cubicBezTo>
                    <a:lnTo>
                      <a:pt x="2093" y="164557"/>
                    </a:lnTo>
                    <a:lnTo>
                      <a:pt x="2026" y="164490"/>
                    </a:lnTo>
                    <a:cubicBezTo>
                      <a:pt x="2009" y="164473"/>
                      <a:pt x="1992" y="164457"/>
                      <a:pt x="1992" y="164440"/>
                    </a:cubicBezTo>
                    <a:cubicBezTo>
                      <a:pt x="1925" y="164373"/>
                      <a:pt x="1858" y="164306"/>
                      <a:pt x="1825" y="164239"/>
                    </a:cubicBezTo>
                    <a:cubicBezTo>
                      <a:pt x="1775" y="164189"/>
                      <a:pt x="1725" y="164122"/>
                      <a:pt x="1674" y="164055"/>
                    </a:cubicBezTo>
                    <a:cubicBezTo>
                      <a:pt x="1658" y="164038"/>
                      <a:pt x="1641" y="164021"/>
                      <a:pt x="1607" y="163971"/>
                    </a:cubicBezTo>
                    <a:lnTo>
                      <a:pt x="1574" y="163938"/>
                    </a:lnTo>
                    <a:cubicBezTo>
                      <a:pt x="1524" y="163871"/>
                      <a:pt x="1473" y="163804"/>
                      <a:pt x="1423" y="163720"/>
                    </a:cubicBezTo>
                    <a:cubicBezTo>
                      <a:pt x="1423" y="163720"/>
                      <a:pt x="1423" y="163703"/>
                      <a:pt x="1406" y="163703"/>
                    </a:cubicBezTo>
                    <a:cubicBezTo>
                      <a:pt x="1340" y="163620"/>
                      <a:pt x="1273" y="163536"/>
                      <a:pt x="1239" y="163452"/>
                    </a:cubicBezTo>
                    <a:cubicBezTo>
                      <a:pt x="1239" y="163436"/>
                      <a:pt x="1222" y="163436"/>
                      <a:pt x="1222" y="163436"/>
                    </a:cubicBezTo>
                    <a:cubicBezTo>
                      <a:pt x="1172" y="163352"/>
                      <a:pt x="1105" y="163268"/>
                      <a:pt x="1072" y="163184"/>
                    </a:cubicBezTo>
                    <a:cubicBezTo>
                      <a:pt x="1005" y="163067"/>
                      <a:pt x="971" y="162984"/>
                      <a:pt x="904" y="162883"/>
                    </a:cubicBezTo>
                    <a:cubicBezTo>
                      <a:pt x="888" y="162866"/>
                      <a:pt x="888" y="162866"/>
                      <a:pt x="888" y="162850"/>
                    </a:cubicBezTo>
                    <a:lnTo>
                      <a:pt x="754" y="162599"/>
                    </a:lnTo>
                    <a:lnTo>
                      <a:pt x="637" y="162281"/>
                    </a:lnTo>
                    <a:lnTo>
                      <a:pt x="503" y="161963"/>
                    </a:lnTo>
                    <a:cubicBezTo>
                      <a:pt x="436" y="161812"/>
                      <a:pt x="402" y="161644"/>
                      <a:pt x="352" y="161477"/>
                    </a:cubicBezTo>
                    <a:lnTo>
                      <a:pt x="235" y="160975"/>
                    </a:lnTo>
                    <a:cubicBezTo>
                      <a:pt x="218" y="160875"/>
                      <a:pt x="185" y="160757"/>
                      <a:pt x="168" y="160640"/>
                    </a:cubicBezTo>
                    <a:cubicBezTo>
                      <a:pt x="151" y="160540"/>
                      <a:pt x="151" y="160439"/>
                      <a:pt x="134" y="160356"/>
                    </a:cubicBezTo>
                    <a:lnTo>
                      <a:pt x="134" y="160305"/>
                    </a:lnTo>
                    <a:cubicBezTo>
                      <a:pt x="134" y="160272"/>
                      <a:pt x="101" y="160205"/>
                      <a:pt x="101" y="160171"/>
                    </a:cubicBezTo>
                    <a:cubicBezTo>
                      <a:pt x="101" y="160105"/>
                      <a:pt x="84" y="160038"/>
                      <a:pt x="84" y="159971"/>
                    </a:cubicBezTo>
                    <a:cubicBezTo>
                      <a:pt x="84" y="159870"/>
                      <a:pt x="67" y="159770"/>
                      <a:pt x="67" y="159636"/>
                    </a:cubicBezTo>
                    <a:lnTo>
                      <a:pt x="67" y="7131"/>
                    </a:lnTo>
                    <a:cubicBezTo>
                      <a:pt x="67" y="7030"/>
                      <a:pt x="67" y="6930"/>
                      <a:pt x="84" y="6796"/>
                    </a:cubicBezTo>
                    <a:cubicBezTo>
                      <a:pt x="84" y="6729"/>
                      <a:pt x="84" y="6679"/>
                      <a:pt x="101" y="6612"/>
                    </a:cubicBezTo>
                    <a:cubicBezTo>
                      <a:pt x="101" y="6562"/>
                      <a:pt x="101" y="6512"/>
                      <a:pt x="134" y="6461"/>
                    </a:cubicBezTo>
                    <a:lnTo>
                      <a:pt x="134" y="6428"/>
                    </a:lnTo>
                    <a:cubicBezTo>
                      <a:pt x="151" y="6311"/>
                      <a:pt x="151" y="6210"/>
                      <a:pt x="168" y="6127"/>
                    </a:cubicBezTo>
                    <a:cubicBezTo>
                      <a:pt x="185" y="6009"/>
                      <a:pt x="218" y="5892"/>
                      <a:pt x="235" y="5792"/>
                    </a:cubicBezTo>
                    <a:cubicBezTo>
                      <a:pt x="268" y="5624"/>
                      <a:pt x="302" y="5457"/>
                      <a:pt x="352" y="5290"/>
                    </a:cubicBezTo>
                    <a:cubicBezTo>
                      <a:pt x="402" y="5122"/>
                      <a:pt x="469" y="4972"/>
                      <a:pt x="503" y="4804"/>
                    </a:cubicBezTo>
                    <a:lnTo>
                      <a:pt x="637" y="4503"/>
                    </a:lnTo>
                    <a:lnTo>
                      <a:pt x="754" y="4185"/>
                    </a:lnTo>
                    <a:lnTo>
                      <a:pt x="888" y="3934"/>
                    </a:lnTo>
                    <a:cubicBezTo>
                      <a:pt x="904" y="3917"/>
                      <a:pt x="904" y="3917"/>
                      <a:pt x="904" y="3884"/>
                    </a:cubicBezTo>
                    <a:cubicBezTo>
                      <a:pt x="938" y="3783"/>
                      <a:pt x="1005" y="3699"/>
                      <a:pt x="1072" y="3599"/>
                    </a:cubicBezTo>
                    <a:cubicBezTo>
                      <a:pt x="1105" y="3515"/>
                      <a:pt x="1172" y="3432"/>
                      <a:pt x="1222" y="3348"/>
                    </a:cubicBezTo>
                    <a:lnTo>
                      <a:pt x="1239" y="3331"/>
                    </a:lnTo>
                    <a:cubicBezTo>
                      <a:pt x="1306" y="3248"/>
                      <a:pt x="1356" y="3164"/>
                      <a:pt x="1406" y="3080"/>
                    </a:cubicBezTo>
                    <a:lnTo>
                      <a:pt x="1423" y="3047"/>
                    </a:lnTo>
                    <a:cubicBezTo>
                      <a:pt x="1473" y="2996"/>
                      <a:pt x="1524" y="2913"/>
                      <a:pt x="1574" y="2846"/>
                    </a:cubicBezTo>
                    <a:cubicBezTo>
                      <a:pt x="1591" y="2829"/>
                      <a:pt x="1591" y="2796"/>
                      <a:pt x="1607" y="2796"/>
                    </a:cubicBezTo>
                    <a:cubicBezTo>
                      <a:pt x="1641" y="2779"/>
                      <a:pt x="1658" y="2762"/>
                      <a:pt x="1674" y="2712"/>
                    </a:cubicBezTo>
                    <a:cubicBezTo>
                      <a:pt x="1725" y="2662"/>
                      <a:pt x="1775" y="2595"/>
                      <a:pt x="1825" y="2528"/>
                    </a:cubicBezTo>
                    <a:cubicBezTo>
                      <a:pt x="1892" y="2461"/>
                      <a:pt x="1925" y="2411"/>
                      <a:pt x="1992" y="2344"/>
                    </a:cubicBezTo>
                    <a:cubicBezTo>
                      <a:pt x="2009" y="2327"/>
                      <a:pt x="2026" y="2293"/>
                      <a:pt x="2026" y="2277"/>
                    </a:cubicBezTo>
                    <a:lnTo>
                      <a:pt x="2093" y="2210"/>
                    </a:lnTo>
                    <a:lnTo>
                      <a:pt x="2227" y="2093"/>
                    </a:lnTo>
                    <a:cubicBezTo>
                      <a:pt x="2411" y="1908"/>
                      <a:pt x="2595" y="1741"/>
                      <a:pt x="2779" y="1590"/>
                    </a:cubicBezTo>
                    <a:cubicBezTo>
                      <a:pt x="2863" y="1523"/>
                      <a:pt x="2930" y="1456"/>
                      <a:pt x="3013" y="1390"/>
                    </a:cubicBezTo>
                    <a:cubicBezTo>
                      <a:pt x="3047" y="1373"/>
                      <a:pt x="3097" y="1339"/>
                      <a:pt x="3131" y="1306"/>
                    </a:cubicBezTo>
                    <a:cubicBezTo>
                      <a:pt x="3331" y="1189"/>
                      <a:pt x="3516" y="1055"/>
                      <a:pt x="3700" y="954"/>
                    </a:cubicBezTo>
                    <a:cubicBezTo>
                      <a:pt x="3750" y="938"/>
                      <a:pt x="3800" y="921"/>
                      <a:pt x="3850" y="871"/>
                    </a:cubicBezTo>
                    <a:cubicBezTo>
                      <a:pt x="4286" y="636"/>
                      <a:pt x="4771" y="452"/>
                      <a:pt x="5273" y="302"/>
                    </a:cubicBezTo>
                    <a:cubicBezTo>
                      <a:pt x="5307" y="285"/>
                      <a:pt x="5374" y="285"/>
                      <a:pt x="5424" y="268"/>
                    </a:cubicBezTo>
                    <a:cubicBezTo>
                      <a:pt x="5474" y="251"/>
                      <a:pt x="5524" y="251"/>
                      <a:pt x="5591" y="218"/>
                    </a:cubicBezTo>
                    <a:cubicBezTo>
                      <a:pt x="5859" y="168"/>
                      <a:pt x="6143" y="117"/>
                      <a:pt x="6445" y="101"/>
                    </a:cubicBezTo>
                    <a:cubicBezTo>
                      <a:pt x="6478" y="101"/>
                      <a:pt x="6545" y="84"/>
                      <a:pt x="6612" y="84"/>
                    </a:cubicBezTo>
                    <a:cubicBezTo>
                      <a:pt x="6780" y="50"/>
                      <a:pt x="6964" y="50"/>
                      <a:pt x="7131" y="50"/>
                    </a:cubicBezTo>
                    <a:lnTo>
                      <a:pt x="103194" y="50"/>
                    </a:lnTo>
                    <a:cubicBezTo>
                      <a:pt x="103378" y="50"/>
                      <a:pt x="103545" y="50"/>
                      <a:pt x="103713" y="84"/>
                    </a:cubicBezTo>
                    <a:cubicBezTo>
                      <a:pt x="103763" y="84"/>
                      <a:pt x="103830" y="101"/>
                      <a:pt x="103863" y="101"/>
                    </a:cubicBezTo>
                    <a:cubicBezTo>
                      <a:pt x="104164" y="117"/>
                      <a:pt x="104449" y="184"/>
                      <a:pt x="104750" y="251"/>
                    </a:cubicBezTo>
                    <a:cubicBezTo>
                      <a:pt x="104784" y="268"/>
                      <a:pt x="104851" y="268"/>
                      <a:pt x="104918" y="285"/>
                    </a:cubicBezTo>
                    <a:cubicBezTo>
                      <a:pt x="104951" y="285"/>
                      <a:pt x="105001" y="302"/>
                      <a:pt x="105035" y="302"/>
                    </a:cubicBezTo>
                    <a:cubicBezTo>
                      <a:pt x="105537" y="452"/>
                      <a:pt x="106022" y="636"/>
                      <a:pt x="106474" y="871"/>
                    </a:cubicBezTo>
                    <a:cubicBezTo>
                      <a:pt x="106525" y="887"/>
                      <a:pt x="106592" y="921"/>
                      <a:pt x="106625" y="954"/>
                    </a:cubicBezTo>
                    <a:cubicBezTo>
                      <a:pt x="106725" y="1005"/>
                      <a:pt x="106809" y="1055"/>
                      <a:pt x="106926" y="1122"/>
                    </a:cubicBezTo>
                    <a:cubicBezTo>
                      <a:pt x="106960" y="1138"/>
                      <a:pt x="107010" y="1189"/>
                      <a:pt x="107044" y="1205"/>
                    </a:cubicBezTo>
                    <a:cubicBezTo>
                      <a:pt x="107094" y="1222"/>
                      <a:pt x="107127" y="1272"/>
                      <a:pt x="107194" y="1289"/>
                    </a:cubicBezTo>
                    <a:cubicBezTo>
                      <a:pt x="107311" y="1373"/>
                      <a:pt x="107445" y="1490"/>
                      <a:pt x="107562" y="1557"/>
                    </a:cubicBezTo>
                    <a:cubicBezTo>
                      <a:pt x="107613" y="1607"/>
                      <a:pt x="107680" y="1657"/>
                      <a:pt x="107713" y="1691"/>
                    </a:cubicBezTo>
                    <a:cubicBezTo>
                      <a:pt x="107797" y="1758"/>
                      <a:pt x="107880" y="1808"/>
                      <a:pt x="107947" y="1892"/>
                    </a:cubicBezTo>
                    <a:lnTo>
                      <a:pt x="108065" y="2026"/>
                    </a:lnTo>
                    <a:lnTo>
                      <a:pt x="108299" y="2260"/>
                    </a:lnTo>
                    <a:cubicBezTo>
                      <a:pt x="108450" y="2394"/>
                      <a:pt x="108600" y="2561"/>
                      <a:pt x="108717" y="2729"/>
                    </a:cubicBezTo>
                    <a:lnTo>
                      <a:pt x="108717" y="2762"/>
                    </a:lnTo>
                    <a:cubicBezTo>
                      <a:pt x="108935" y="3013"/>
                      <a:pt x="109102" y="3281"/>
                      <a:pt x="109270" y="3566"/>
                    </a:cubicBezTo>
                    <a:cubicBezTo>
                      <a:pt x="109320" y="3649"/>
                      <a:pt x="109370" y="3766"/>
                      <a:pt x="109437" y="3867"/>
                    </a:cubicBezTo>
                    <a:cubicBezTo>
                      <a:pt x="109437" y="3884"/>
                      <a:pt x="109454" y="3900"/>
                      <a:pt x="109454" y="3900"/>
                    </a:cubicBezTo>
                    <a:lnTo>
                      <a:pt x="109571" y="4151"/>
                    </a:lnTo>
                    <a:lnTo>
                      <a:pt x="109705" y="4469"/>
                    </a:lnTo>
                    <a:lnTo>
                      <a:pt x="109822" y="4787"/>
                    </a:lnTo>
                    <a:cubicBezTo>
                      <a:pt x="109872" y="4888"/>
                      <a:pt x="109889" y="4988"/>
                      <a:pt x="109939" y="5105"/>
                    </a:cubicBezTo>
                    <a:lnTo>
                      <a:pt x="109939" y="5122"/>
                    </a:lnTo>
                    <a:cubicBezTo>
                      <a:pt x="109956" y="5223"/>
                      <a:pt x="109990" y="5323"/>
                      <a:pt x="110023" y="5440"/>
                    </a:cubicBezTo>
                    <a:cubicBezTo>
                      <a:pt x="110040" y="5541"/>
                      <a:pt x="110056" y="5641"/>
                      <a:pt x="110073" y="5775"/>
                    </a:cubicBezTo>
                    <a:cubicBezTo>
                      <a:pt x="110107" y="5892"/>
                      <a:pt x="110123" y="5993"/>
                      <a:pt x="110140" y="6110"/>
                    </a:cubicBezTo>
                    <a:cubicBezTo>
                      <a:pt x="110140" y="6160"/>
                      <a:pt x="110157" y="6244"/>
                      <a:pt x="110157" y="6311"/>
                    </a:cubicBezTo>
                    <a:cubicBezTo>
                      <a:pt x="110157" y="6327"/>
                      <a:pt x="110157" y="6361"/>
                      <a:pt x="110190" y="6394"/>
                    </a:cubicBezTo>
                    <a:lnTo>
                      <a:pt x="110190" y="6445"/>
                    </a:lnTo>
                    <a:lnTo>
                      <a:pt x="110190" y="6562"/>
                    </a:lnTo>
                    <a:cubicBezTo>
                      <a:pt x="110190" y="6645"/>
                      <a:pt x="110207" y="6712"/>
                      <a:pt x="110207" y="6796"/>
                    </a:cubicBezTo>
                    <a:lnTo>
                      <a:pt x="110207" y="6913"/>
                    </a:lnTo>
                    <a:lnTo>
                      <a:pt x="110207" y="6947"/>
                    </a:lnTo>
                    <a:lnTo>
                      <a:pt x="110207" y="7131"/>
                    </a:lnTo>
                    <a:lnTo>
                      <a:pt x="110207" y="159619"/>
                    </a:lnTo>
                    <a:lnTo>
                      <a:pt x="110241" y="159619"/>
                    </a:lnTo>
                    <a:lnTo>
                      <a:pt x="110241" y="159803"/>
                    </a:lnTo>
                    <a:lnTo>
                      <a:pt x="110241" y="159837"/>
                    </a:lnTo>
                    <a:lnTo>
                      <a:pt x="110241" y="159954"/>
                    </a:lnTo>
                    <a:lnTo>
                      <a:pt x="110241" y="160105"/>
                    </a:lnTo>
                    <a:lnTo>
                      <a:pt x="110241" y="160138"/>
                    </a:lnTo>
                    <a:lnTo>
                      <a:pt x="110241" y="160188"/>
                    </a:lnTo>
                    <a:lnTo>
                      <a:pt x="110241" y="160205"/>
                    </a:lnTo>
                    <a:lnTo>
                      <a:pt x="110241" y="160305"/>
                    </a:lnTo>
                    <a:lnTo>
                      <a:pt x="110241" y="160356"/>
                    </a:lnTo>
                    <a:cubicBezTo>
                      <a:pt x="110224" y="160456"/>
                      <a:pt x="110224" y="160556"/>
                      <a:pt x="110207" y="160640"/>
                    </a:cubicBezTo>
                    <a:cubicBezTo>
                      <a:pt x="110174" y="160757"/>
                      <a:pt x="110157" y="160875"/>
                      <a:pt x="110140" y="160975"/>
                    </a:cubicBezTo>
                    <a:cubicBezTo>
                      <a:pt x="110123" y="161092"/>
                      <a:pt x="110090" y="161209"/>
                      <a:pt x="110073" y="161310"/>
                    </a:cubicBezTo>
                    <a:cubicBezTo>
                      <a:pt x="110056" y="161427"/>
                      <a:pt x="110023" y="161527"/>
                      <a:pt x="109990" y="161628"/>
                    </a:cubicBezTo>
                    <a:lnTo>
                      <a:pt x="109990" y="161644"/>
                    </a:lnTo>
                    <a:cubicBezTo>
                      <a:pt x="109973" y="161762"/>
                      <a:pt x="109939" y="161862"/>
                      <a:pt x="109889" y="161963"/>
                    </a:cubicBezTo>
                    <a:lnTo>
                      <a:pt x="109772" y="162281"/>
                    </a:lnTo>
                    <a:lnTo>
                      <a:pt x="109638" y="162599"/>
                    </a:lnTo>
                    <a:lnTo>
                      <a:pt x="109521" y="162850"/>
                    </a:lnTo>
                    <a:cubicBezTo>
                      <a:pt x="109487" y="162866"/>
                      <a:pt x="109487" y="162883"/>
                      <a:pt x="109487" y="162883"/>
                    </a:cubicBezTo>
                    <a:cubicBezTo>
                      <a:pt x="109454" y="162984"/>
                      <a:pt x="109387" y="163067"/>
                      <a:pt x="109320" y="163184"/>
                    </a:cubicBezTo>
                    <a:cubicBezTo>
                      <a:pt x="109153" y="163469"/>
                      <a:pt x="108968" y="163720"/>
                      <a:pt x="108784" y="163988"/>
                    </a:cubicBezTo>
                    <a:lnTo>
                      <a:pt x="108784" y="164021"/>
                    </a:lnTo>
                    <a:cubicBezTo>
                      <a:pt x="108650" y="164189"/>
                      <a:pt x="108517" y="164356"/>
                      <a:pt x="108366" y="164490"/>
                    </a:cubicBezTo>
                    <a:lnTo>
                      <a:pt x="108366" y="164524"/>
                    </a:lnTo>
                    <a:lnTo>
                      <a:pt x="108132" y="164741"/>
                    </a:lnTo>
                    <a:lnTo>
                      <a:pt x="107998" y="164875"/>
                    </a:lnTo>
                    <a:cubicBezTo>
                      <a:pt x="107974" y="164899"/>
                      <a:pt x="107950" y="164924"/>
                      <a:pt x="107926" y="164950"/>
                    </a:cubicBezTo>
                    <a:lnTo>
                      <a:pt x="107926" y="164950"/>
                    </a:lnTo>
                    <a:cubicBezTo>
                      <a:pt x="109397" y="163643"/>
                      <a:pt x="110324" y="161738"/>
                      <a:pt x="110324" y="159619"/>
                    </a:cubicBezTo>
                    <a:lnTo>
                      <a:pt x="110324" y="7131"/>
                    </a:lnTo>
                    <a:cubicBezTo>
                      <a:pt x="110308" y="3197"/>
                      <a:pt x="107110" y="0"/>
                      <a:pt x="1031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40;p15">
                <a:extLst>
                  <a:ext uri="{FF2B5EF4-FFF2-40B4-BE49-F238E27FC236}">
                    <a16:creationId xmlns:a16="http://schemas.microsoft.com/office/drawing/2014/main" id="{44A05873-2682-B6E5-B7AE-9E2E306F28DB}"/>
                  </a:ext>
                </a:extLst>
              </p:cNvPr>
              <p:cNvSpPr/>
              <p:nvPr/>
            </p:nvSpPr>
            <p:spPr>
              <a:xfrm>
                <a:off x="3195513" y="4824250"/>
                <a:ext cx="2752700" cy="163650"/>
              </a:xfrm>
              <a:custGeom>
                <a:avLst/>
                <a:gdLst/>
                <a:ahLst/>
                <a:cxnLst/>
                <a:rect l="l" t="t" r="r" b="b"/>
                <a:pathLst>
                  <a:path w="110108" h="6546" extrusionOk="0">
                    <a:moveTo>
                      <a:pt x="110107" y="101"/>
                    </a:moveTo>
                    <a:lnTo>
                      <a:pt x="110107" y="34"/>
                    </a:lnTo>
                    <a:lnTo>
                      <a:pt x="110107" y="134"/>
                    </a:lnTo>
                    <a:lnTo>
                      <a:pt x="110107" y="185"/>
                    </a:lnTo>
                    <a:cubicBezTo>
                      <a:pt x="110090" y="285"/>
                      <a:pt x="110090" y="385"/>
                      <a:pt x="110057" y="469"/>
                    </a:cubicBezTo>
                    <a:cubicBezTo>
                      <a:pt x="110040" y="603"/>
                      <a:pt x="110023" y="704"/>
                      <a:pt x="110007" y="804"/>
                    </a:cubicBezTo>
                    <a:cubicBezTo>
                      <a:pt x="109973" y="921"/>
                      <a:pt x="109956" y="1038"/>
                      <a:pt x="109940" y="1139"/>
                    </a:cubicBezTo>
                    <a:cubicBezTo>
                      <a:pt x="109923" y="1256"/>
                      <a:pt x="109873" y="1356"/>
                      <a:pt x="109856" y="1457"/>
                    </a:cubicBezTo>
                    <a:lnTo>
                      <a:pt x="109856" y="1473"/>
                    </a:lnTo>
                    <a:cubicBezTo>
                      <a:pt x="109806" y="1591"/>
                      <a:pt x="109789" y="1691"/>
                      <a:pt x="109756" y="1792"/>
                    </a:cubicBezTo>
                    <a:lnTo>
                      <a:pt x="109622" y="2110"/>
                    </a:lnTo>
                    <a:lnTo>
                      <a:pt x="109505" y="2428"/>
                    </a:lnTo>
                    <a:lnTo>
                      <a:pt x="109371" y="2679"/>
                    </a:lnTo>
                    <a:cubicBezTo>
                      <a:pt x="109354" y="2695"/>
                      <a:pt x="109354" y="2712"/>
                      <a:pt x="109354" y="2712"/>
                    </a:cubicBezTo>
                    <a:cubicBezTo>
                      <a:pt x="109304" y="2813"/>
                      <a:pt x="109253" y="2896"/>
                      <a:pt x="109186" y="3013"/>
                    </a:cubicBezTo>
                    <a:cubicBezTo>
                      <a:pt x="109019" y="3298"/>
                      <a:pt x="108835" y="3549"/>
                      <a:pt x="108634" y="3817"/>
                    </a:cubicBezTo>
                    <a:lnTo>
                      <a:pt x="108634" y="3850"/>
                    </a:lnTo>
                    <a:cubicBezTo>
                      <a:pt x="108517" y="4018"/>
                      <a:pt x="108366" y="4185"/>
                      <a:pt x="108216" y="4319"/>
                    </a:cubicBezTo>
                    <a:lnTo>
                      <a:pt x="108216" y="4353"/>
                    </a:lnTo>
                    <a:lnTo>
                      <a:pt x="107998" y="4570"/>
                    </a:lnTo>
                    <a:lnTo>
                      <a:pt x="107864" y="4704"/>
                    </a:lnTo>
                    <a:cubicBezTo>
                      <a:pt x="107780" y="4771"/>
                      <a:pt x="107713" y="4855"/>
                      <a:pt x="107630" y="4905"/>
                    </a:cubicBezTo>
                    <a:cubicBezTo>
                      <a:pt x="107596" y="4955"/>
                      <a:pt x="107529" y="4989"/>
                      <a:pt x="107479" y="5039"/>
                    </a:cubicBezTo>
                    <a:cubicBezTo>
                      <a:pt x="107362" y="5122"/>
                      <a:pt x="107228" y="5223"/>
                      <a:pt x="107111" y="5307"/>
                    </a:cubicBezTo>
                    <a:cubicBezTo>
                      <a:pt x="107061" y="5323"/>
                      <a:pt x="107027" y="5374"/>
                      <a:pt x="106960" y="5390"/>
                    </a:cubicBezTo>
                    <a:cubicBezTo>
                      <a:pt x="106927" y="5407"/>
                      <a:pt x="106877" y="5457"/>
                      <a:pt x="106843" y="5474"/>
                    </a:cubicBezTo>
                    <a:cubicBezTo>
                      <a:pt x="106726" y="5541"/>
                      <a:pt x="106642" y="5608"/>
                      <a:pt x="106542" y="5641"/>
                    </a:cubicBezTo>
                    <a:lnTo>
                      <a:pt x="106391" y="5725"/>
                    </a:lnTo>
                    <a:cubicBezTo>
                      <a:pt x="105939" y="5959"/>
                      <a:pt x="105454" y="6160"/>
                      <a:pt x="104952" y="6294"/>
                    </a:cubicBezTo>
                    <a:cubicBezTo>
                      <a:pt x="104918" y="6311"/>
                      <a:pt x="104868" y="6311"/>
                      <a:pt x="104834" y="6311"/>
                    </a:cubicBezTo>
                    <a:cubicBezTo>
                      <a:pt x="104768" y="6328"/>
                      <a:pt x="104717" y="6328"/>
                      <a:pt x="104667" y="6361"/>
                    </a:cubicBezTo>
                    <a:cubicBezTo>
                      <a:pt x="104366" y="6411"/>
                      <a:pt x="104081" y="6462"/>
                      <a:pt x="103780" y="6495"/>
                    </a:cubicBezTo>
                    <a:cubicBezTo>
                      <a:pt x="103746" y="6495"/>
                      <a:pt x="103680" y="6529"/>
                      <a:pt x="103629" y="6529"/>
                    </a:cubicBezTo>
                    <a:cubicBezTo>
                      <a:pt x="103462" y="6545"/>
                      <a:pt x="103278" y="6545"/>
                      <a:pt x="103110" y="6545"/>
                    </a:cubicBezTo>
                    <a:lnTo>
                      <a:pt x="7031" y="6545"/>
                    </a:lnTo>
                    <a:cubicBezTo>
                      <a:pt x="6847" y="6545"/>
                      <a:pt x="6680" y="6545"/>
                      <a:pt x="6512" y="6529"/>
                    </a:cubicBezTo>
                    <a:cubicBezTo>
                      <a:pt x="6445" y="6529"/>
                      <a:pt x="6412" y="6495"/>
                      <a:pt x="6345" y="6495"/>
                    </a:cubicBezTo>
                    <a:cubicBezTo>
                      <a:pt x="6060" y="6478"/>
                      <a:pt x="5759" y="6411"/>
                      <a:pt x="5491" y="6361"/>
                    </a:cubicBezTo>
                    <a:cubicBezTo>
                      <a:pt x="5424" y="6328"/>
                      <a:pt x="5374" y="6328"/>
                      <a:pt x="5324" y="6311"/>
                    </a:cubicBezTo>
                    <a:cubicBezTo>
                      <a:pt x="5274" y="6294"/>
                      <a:pt x="5207" y="6294"/>
                      <a:pt x="5173" y="6277"/>
                    </a:cubicBezTo>
                    <a:cubicBezTo>
                      <a:pt x="4671" y="6144"/>
                      <a:pt x="4186" y="5959"/>
                      <a:pt x="3750" y="5708"/>
                    </a:cubicBezTo>
                    <a:lnTo>
                      <a:pt x="3600" y="5625"/>
                    </a:lnTo>
                    <a:cubicBezTo>
                      <a:pt x="3416" y="5524"/>
                      <a:pt x="3231" y="5390"/>
                      <a:pt x="3031" y="5273"/>
                    </a:cubicBezTo>
                    <a:cubicBezTo>
                      <a:pt x="2997" y="5223"/>
                      <a:pt x="2947" y="5206"/>
                      <a:pt x="2913" y="5189"/>
                    </a:cubicBezTo>
                    <a:cubicBezTo>
                      <a:pt x="2830" y="5122"/>
                      <a:pt x="2763" y="5056"/>
                      <a:pt x="2679" y="5022"/>
                    </a:cubicBezTo>
                    <a:cubicBezTo>
                      <a:pt x="2478" y="4855"/>
                      <a:pt x="2311" y="4687"/>
                      <a:pt x="2127" y="4520"/>
                    </a:cubicBezTo>
                    <a:lnTo>
                      <a:pt x="1993" y="4386"/>
                    </a:lnTo>
                    <a:lnTo>
                      <a:pt x="1926" y="4319"/>
                    </a:lnTo>
                    <a:cubicBezTo>
                      <a:pt x="1909" y="4302"/>
                      <a:pt x="1892" y="4286"/>
                      <a:pt x="1892" y="4269"/>
                    </a:cubicBezTo>
                    <a:cubicBezTo>
                      <a:pt x="1825" y="4202"/>
                      <a:pt x="1758" y="4135"/>
                      <a:pt x="1725" y="4068"/>
                    </a:cubicBezTo>
                    <a:cubicBezTo>
                      <a:pt x="1675" y="4018"/>
                      <a:pt x="1625" y="3951"/>
                      <a:pt x="1574" y="3884"/>
                    </a:cubicBezTo>
                    <a:cubicBezTo>
                      <a:pt x="1558" y="3867"/>
                      <a:pt x="1541" y="3850"/>
                      <a:pt x="1507" y="3800"/>
                    </a:cubicBezTo>
                    <a:lnTo>
                      <a:pt x="1474" y="3767"/>
                    </a:lnTo>
                    <a:cubicBezTo>
                      <a:pt x="1424" y="3700"/>
                      <a:pt x="1373" y="3633"/>
                      <a:pt x="1323" y="3549"/>
                    </a:cubicBezTo>
                    <a:cubicBezTo>
                      <a:pt x="1323" y="3549"/>
                      <a:pt x="1323" y="3532"/>
                      <a:pt x="1306" y="3532"/>
                    </a:cubicBezTo>
                    <a:cubicBezTo>
                      <a:pt x="1240" y="3449"/>
                      <a:pt x="1173" y="3365"/>
                      <a:pt x="1139" y="3281"/>
                    </a:cubicBezTo>
                    <a:cubicBezTo>
                      <a:pt x="1139" y="3265"/>
                      <a:pt x="1122" y="3265"/>
                      <a:pt x="1122" y="3265"/>
                    </a:cubicBezTo>
                    <a:cubicBezTo>
                      <a:pt x="1072" y="3181"/>
                      <a:pt x="1005" y="3097"/>
                      <a:pt x="972" y="3013"/>
                    </a:cubicBezTo>
                    <a:cubicBezTo>
                      <a:pt x="905" y="2896"/>
                      <a:pt x="871" y="2813"/>
                      <a:pt x="804" y="2712"/>
                    </a:cubicBezTo>
                    <a:cubicBezTo>
                      <a:pt x="788" y="2695"/>
                      <a:pt x="788" y="2695"/>
                      <a:pt x="788" y="2679"/>
                    </a:cubicBezTo>
                    <a:lnTo>
                      <a:pt x="654" y="2428"/>
                    </a:lnTo>
                    <a:lnTo>
                      <a:pt x="537" y="2110"/>
                    </a:lnTo>
                    <a:lnTo>
                      <a:pt x="403" y="1792"/>
                    </a:lnTo>
                    <a:cubicBezTo>
                      <a:pt x="336" y="1641"/>
                      <a:pt x="302" y="1473"/>
                      <a:pt x="252" y="1306"/>
                    </a:cubicBezTo>
                    <a:lnTo>
                      <a:pt x="135" y="804"/>
                    </a:lnTo>
                    <a:cubicBezTo>
                      <a:pt x="118" y="704"/>
                      <a:pt x="85" y="586"/>
                      <a:pt x="68" y="469"/>
                    </a:cubicBezTo>
                    <a:cubicBezTo>
                      <a:pt x="51" y="369"/>
                      <a:pt x="51" y="268"/>
                      <a:pt x="34" y="185"/>
                    </a:cubicBezTo>
                    <a:lnTo>
                      <a:pt x="34" y="134"/>
                    </a:lnTo>
                    <a:cubicBezTo>
                      <a:pt x="34" y="101"/>
                      <a:pt x="1" y="34"/>
                      <a:pt x="1" y="0"/>
                    </a:cubicBezTo>
                    <a:cubicBezTo>
                      <a:pt x="1" y="34"/>
                      <a:pt x="1" y="84"/>
                      <a:pt x="34" y="118"/>
                    </a:cubicBezTo>
                    <a:cubicBezTo>
                      <a:pt x="51" y="218"/>
                      <a:pt x="51" y="335"/>
                      <a:pt x="68" y="436"/>
                    </a:cubicBezTo>
                    <a:cubicBezTo>
                      <a:pt x="68" y="469"/>
                      <a:pt x="85" y="536"/>
                      <a:pt x="85" y="586"/>
                    </a:cubicBezTo>
                    <a:cubicBezTo>
                      <a:pt x="85" y="637"/>
                      <a:pt x="118" y="704"/>
                      <a:pt x="135" y="770"/>
                    </a:cubicBezTo>
                    <a:cubicBezTo>
                      <a:pt x="152" y="854"/>
                      <a:pt x="168" y="955"/>
                      <a:pt x="202" y="1038"/>
                    </a:cubicBezTo>
                    <a:cubicBezTo>
                      <a:pt x="218" y="1139"/>
                      <a:pt x="252" y="1222"/>
                      <a:pt x="285" y="1340"/>
                    </a:cubicBezTo>
                    <a:cubicBezTo>
                      <a:pt x="302" y="1423"/>
                      <a:pt x="319" y="1507"/>
                      <a:pt x="369" y="1557"/>
                    </a:cubicBezTo>
                    <a:cubicBezTo>
                      <a:pt x="419" y="1725"/>
                      <a:pt x="486" y="1892"/>
                      <a:pt x="553" y="2043"/>
                    </a:cubicBezTo>
                    <a:cubicBezTo>
                      <a:pt x="570" y="2093"/>
                      <a:pt x="587" y="2143"/>
                      <a:pt x="620" y="2193"/>
                    </a:cubicBezTo>
                    <a:cubicBezTo>
                      <a:pt x="654" y="2277"/>
                      <a:pt x="670" y="2344"/>
                      <a:pt x="721" y="2428"/>
                    </a:cubicBezTo>
                    <a:cubicBezTo>
                      <a:pt x="721" y="2428"/>
                      <a:pt x="721" y="2444"/>
                      <a:pt x="737" y="2444"/>
                    </a:cubicBezTo>
                    <a:cubicBezTo>
                      <a:pt x="788" y="2528"/>
                      <a:pt x="821" y="2612"/>
                      <a:pt x="888" y="2695"/>
                    </a:cubicBezTo>
                    <a:lnTo>
                      <a:pt x="888" y="2712"/>
                    </a:lnTo>
                    <a:cubicBezTo>
                      <a:pt x="921" y="2779"/>
                      <a:pt x="955" y="2846"/>
                      <a:pt x="988" y="2880"/>
                    </a:cubicBezTo>
                    <a:cubicBezTo>
                      <a:pt x="1039" y="2930"/>
                      <a:pt x="1055" y="2980"/>
                      <a:pt x="1089" y="3030"/>
                    </a:cubicBezTo>
                    <a:cubicBezTo>
                      <a:pt x="1089" y="3047"/>
                      <a:pt x="1122" y="3047"/>
                      <a:pt x="1122" y="3064"/>
                    </a:cubicBezTo>
                    <a:cubicBezTo>
                      <a:pt x="1156" y="3147"/>
                      <a:pt x="1223" y="3214"/>
                      <a:pt x="1290" y="3298"/>
                    </a:cubicBezTo>
                    <a:cubicBezTo>
                      <a:pt x="1340" y="3382"/>
                      <a:pt x="1407" y="3449"/>
                      <a:pt x="1457" y="3516"/>
                    </a:cubicBezTo>
                    <a:cubicBezTo>
                      <a:pt x="1474" y="3532"/>
                      <a:pt x="1474" y="3549"/>
                      <a:pt x="1491" y="3549"/>
                    </a:cubicBezTo>
                    <a:cubicBezTo>
                      <a:pt x="1558" y="3633"/>
                      <a:pt x="1625" y="3700"/>
                      <a:pt x="1675" y="3767"/>
                    </a:cubicBezTo>
                    <a:cubicBezTo>
                      <a:pt x="1742" y="3850"/>
                      <a:pt x="1825" y="3901"/>
                      <a:pt x="1892" y="3968"/>
                    </a:cubicBezTo>
                    <a:lnTo>
                      <a:pt x="2076" y="4152"/>
                    </a:lnTo>
                    <a:cubicBezTo>
                      <a:pt x="2093" y="4185"/>
                      <a:pt x="2127" y="4185"/>
                      <a:pt x="2143" y="4202"/>
                    </a:cubicBezTo>
                    <a:cubicBezTo>
                      <a:pt x="2210" y="4269"/>
                      <a:pt x="2294" y="4319"/>
                      <a:pt x="2344" y="4386"/>
                    </a:cubicBezTo>
                    <a:lnTo>
                      <a:pt x="2595" y="4570"/>
                    </a:lnTo>
                    <a:cubicBezTo>
                      <a:pt x="2662" y="4620"/>
                      <a:pt x="2729" y="4687"/>
                      <a:pt x="2796" y="4721"/>
                    </a:cubicBezTo>
                    <a:cubicBezTo>
                      <a:pt x="2830" y="4738"/>
                      <a:pt x="2846" y="4771"/>
                      <a:pt x="2897" y="4788"/>
                    </a:cubicBezTo>
                    <a:cubicBezTo>
                      <a:pt x="2930" y="4804"/>
                      <a:pt x="2980" y="4855"/>
                      <a:pt x="3014" y="4871"/>
                    </a:cubicBezTo>
                    <a:cubicBezTo>
                      <a:pt x="3064" y="4888"/>
                      <a:pt x="3098" y="4938"/>
                      <a:pt x="3148" y="4955"/>
                    </a:cubicBezTo>
                    <a:cubicBezTo>
                      <a:pt x="3231" y="4989"/>
                      <a:pt x="3315" y="5056"/>
                      <a:pt x="3399" y="5106"/>
                    </a:cubicBezTo>
                    <a:cubicBezTo>
                      <a:pt x="3432" y="5122"/>
                      <a:pt x="3499" y="5156"/>
                      <a:pt x="3566" y="5189"/>
                    </a:cubicBezTo>
                    <a:cubicBezTo>
                      <a:pt x="3683" y="5240"/>
                      <a:pt x="3817" y="5307"/>
                      <a:pt x="3968" y="5374"/>
                    </a:cubicBezTo>
                    <a:cubicBezTo>
                      <a:pt x="4001" y="5390"/>
                      <a:pt x="4052" y="5407"/>
                      <a:pt x="4085" y="5407"/>
                    </a:cubicBezTo>
                    <a:cubicBezTo>
                      <a:pt x="4152" y="5441"/>
                      <a:pt x="4219" y="5457"/>
                      <a:pt x="4269" y="5491"/>
                    </a:cubicBezTo>
                    <a:cubicBezTo>
                      <a:pt x="4353" y="5524"/>
                      <a:pt x="4437" y="5558"/>
                      <a:pt x="4520" y="5574"/>
                    </a:cubicBezTo>
                    <a:cubicBezTo>
                      <a:pt x="4604" y="5608"/>
                      <a:pt x="4688" y="5625"/>
                      <a:pt x="4805" y="5658"/>
                    </a:cubicBezTo>
                    <a:lnTo>
                      <a:pt x="4822" y="5658"/>
                    </a:lnTo>
                    <a:cubicBezTo>
                      <a:pt x="4922" y="5692"/>
                      <a:pt x="5006" y="5708"/>
                      <a:pt x="5106" y="5725"/>
                    </a:cubicBezTo>
                    <a:lnTo>
                      <a:pt x="5140" y="5725"/>
                    </a:lnTo>
                    <a:cubicBezTo>
                      <a:pt x="5223" y="5742"/>
                      <a:pt x="5274" y="5742"/>
                      <a:pt x="5357" y="5775"/>
                    </a:cubicBezTo>
                    <a:cubicBezTo>
                      <a:pt x="5725" y="5826"/>
                      <a:pt x="6060" y="5859"/>
                      <a:pt x="6428" y="5859"/>
                    </a:cubicBezTo>
                    <a:lnTo>
                      <a:pt x="103780" y="5859"/>
                    </a:lnTo>
                    <a:cubicBezTo>
                      <a:pt x="103914" y="5859"/>
                      <a:pt x="104031" y="5859"/>
                      <a:pt x="104165" y="5826"/>
                    </a:cubicBezTo>
                    <a:cubicBezTo>
                      <a:pt x="104232" y="5826"/>
                      <a:pt x="104282" y="5826"/>
                      <a:pt x="104366" y="5809"/>
                    </a:cubicBezTo>
                    <a:cubicBezTo>
                      <a:pt x="104433" y="5809"/>
                      <a:pt x="104483" y="5792"/>
                      <a:pt x="104533" y="5792"/>
                    </a:cubicBezTo>
                    <a:lnTo>
                      <a:pt x="104617" y="5792"/>
                    </a:lnTo>
                    <a:cubicBezTo>
                      <a:pt x="104701" y="5775"/>
                      <a:pt x="104768" y="5775"/>
                      <a:pt x="104851" y="5742"/>
                    </a:cubicBezTo>
                    <a:lnTo>
                      <a:pt x="104868" y="5742"/>
                    </a:lnTo>
                    <a:cubicBezTo>
                      <a:pt x="104918" y="5742"/>
                      <a:pt x="104952" y="5725"/>
                      <a:pt x="105019" y="5725"/>
                    </a:cubicBezTo>
                    <a:cubicBezTo>
                      <a:pt x="105035" y="5725"/>
                      <a:pt x="105069" y="5708"/>
                      <a:pt x="105086" y="5708"/>
                    </a:cubicBezTo>
                    <a:lnTo>
                      <a:pt x="105102" y="5708"/>
                    </a:lnTo>
                    <a:cubicBezTo>
                      <a:pt x="105169" y="5692"/>
                      <a:pt x="105236" y="5692"/>
                      <a:pt x="105320" y="5658"/>
                    </a:cubicBezTo>
                    <a:cubicBezTo>
                      <a:pt x="105337" y="5658"/>
                      <a:pt x="105370" y="5641"/>
                      <a:pt x="105404" y="5641"/>
                    </a:cubicBezTo>
                    <a:cubicBezTo>
                      <a:pt x="105504" y="5625"/>
                      <a:pt x="105588" y="5591"/>
                      <a:pt x="105671" y="5558"/>
                    </a:cubicBezTo>
                    <a:cubicBezTo>
                      <a:pt x="105755" y="5541"/>
                      <a:pt x="105856" y="5491"/>
                      <a:pt x="105939" y="5474"/>
                    </a:cubicBezTo>
                    <a:lnTo>
                      <a:pt x="105956" y="5474"/>
                    </a:lnTo>
                    <a:cubicBezTo>
                      <a:pt x="106006" y="5457"/>
                      <a:pt x="106040" y="5424"/>
                      <a:pt x="106090" y="5424"/>
                    </a:cubicBezTo>
                    <a:lnTo>
                      <a:pt x="106107" y="5424"/>
                    </a:lnTo>
                    <a:cubicBezTo>
                      <a:pt x="106157" y="5407"/>
                      <a:pt x="106207" y="5390"/>
                      <a:pt x="106257" y="5374"/>
                    </a:cubicBezTo>
                    <a:lnTo>
                      <a:pt x="106274" y="5374"/>
                    </a:lnTo>
                    <a:lnTo>
                      <a:pt x="106659" y="5189"/>
                    </a:lnTo>
                    <a:cubicBezTo>
                      <a:pt x="106709" y="5156"/>
                      <a:pt x="106759" y="5122"/>
                      <a:pt x="106826" y="5106"/>
                    </a:cubicBezTo>
                    <a:cubicBezTo>
                      <a:pt x="106910" y="5056"/>
                      <a:pt x="106994" y="4989"/>
                      <a:pt x="107077" y="4955"/>
                    </a:cubicBezTo>
                    <a:cubicBezTo>
                      <a:pt x="107111" y="4922"/>
                      <a:pt x="107161" y="4905"/>
                      <a:pt x="107195" y="4871"/>
                    </a:cubicBezTo>
                    <a:cubicBezTo>
                      <a:pt x="107245" y="4855"/>
                      <a:pt x="107278" y="4821"/>
                      <a:pt x="107329" y="4788"/>
                    </a:cubicBezTo>
                    <a:cubicBezTo>
                      <a:pt x="107362" y="4771"/>
                      <a:pt x="107379" y="4738"/>
                      <a:pt x="107429" y="4721"/>
                    </a:cubicBezTo>
                    <a:cubicBezTo>
                      <a:pt x="107496" y="4687"/>
                      <a:pt x="107546" y="4637"/>
                      <a:pt x="107613" y="4570"/>
                    </a:cubicBezTo>
                    <a:lnTo>
                      <a:pt x="107864" y="4386"/>
                    </a:lnTo>
                    <a:cubicBezTo>
                      <a:pt x="107931" y="4353"/>
                      <a:pt x="107998" y="4286"/>
                      <a:pt x="108048" y="4235"/>
                    </a:cubicBezTo>
                    <a:lnTo>
                      <a:pt x="108082" y="4219"/>
                    </a:lnTo>
                    <a:cubicBezTo>
                      <a:pt x="108098" y="4202"/>
                      <a:pt x="108115" y="4168"/>
                      <a:pt x="108132" y="4168"/>
                    </a:cubicBezTo>
                    <a:lnTo>
                      <a:pt x="108165" y="4152"/>
                    </a:lnTo>
                    <a:cubicBezTo>
                      <a:pt x="108216" y="4085"/>
                      <a:pt x="108283" y="4051"/>
                      <a:pt x="108333" y="3984"/>
                    </a:cubicBezTo>
                    <a:lnTo>
                      <a:pt x="108417" y="3901"/>
                    </a:lnTo>
                    <a:lnTo>
                      <a:pt x="108500" y="3817"/>
                    </a:lnTo>
                    <a:cubicBezTo>
                      <a:pt x="108500" y="3817"/>
                      <a:pt x="108500" y="3800"/>
                      <a:pt x="108517" y="3800"/>
                    </a:cubicBezTo>
                    <a:cubicBezTo>
                      <a:pt x="108534" y="3783"/>
                      <a:pt x="108550" y="3750"/>
                      <a:pt x="108584" y="3716"/>
                    </a:cubicBezTo>
                    <a:cubicBezTo>
                      <a:pt x="108617" y="3666"/>
                      <a:pt x="108668" y="3616"/>
                      <a:pt x="108718" y="3549"/>
                    </a:cubicBezTo>
                    <a:cubicBezTo>
                      <a:pt x="108751" y="3532"/>
                      <a:pt x="108768" y="3516"/>
                      <a:pt x="108768" y="3482"/>
                    </a:cubicBezTo>
                    <a:cubicBezTo>
                      <a:pt x="108835" y="3432"/>
                      <a:pt x="108885" y="3348"/>
                      <a:pt x="108935" y="3281"/>
                    </a:cubicBezTo>
                    <a:cubicBezTo>
                      <a:pt x="108969" y="3214"/>
                      <a:pt x="109019" y="3181"/>
                      <a:pt x="109053" y="3114"/>
                    </a:cubicBezTo>
                    <a:lnTo>
                      <a:pt x="109086" y="3097"/>
                    </a:lnTo>
                    <a:cubicBezTo>
                      <a:pt x="109103" y="3047"/>
                      <a:pt x="109136" y="3013"/>
                      <a:pt x="109170" y="2963"/>
                    </a:cubicBezTo>
                    <a:cubicBezTo>
                      <a:pt x="109203" y="2896"/>
                      <a:pt x="109270" y="2813"/>
                      <a:pt x="109304" y="2729"/>
                    </a:cubicBezTo>
                    <a:lnTo>
                      <a:pt x="109337" y="2712"/>
                    </a:lnTo>
                    <a:lnTo>
                      <a:pt x="109421" y="2561"/>
                    </a:lnTo>
                    <a:cubicBezTo>
                      <a:pt x="109438" y="2545"/>
                      <a:pt x="109454" y="2511"/>
                      <a:pt x="109454" y="2478"/>
                    </a:cubicBezTo>
                    <a:cubicBezTo>
                      <a:pt x="109505" y="2428"/>
                      <a:pt x="109521" y="2361"/>
                      <a:pt x="109538" y="2310"/>
                    </a:cubicBezTo>
                    <a:cubicBezTo>
                      <a:pt x="109588" y="2227"/>
                      <a:pt x="109622" y="2177"/>
                      <a:pt x="109638" y="2093"/>
                    </a:cubicBezTo>
                    <a:cubicBezTo>
                      <a:pt x="109672" y="2026"/>
                      <a:pt x="109689" y="1959"/>
                      <a:pt x="109722" y="1925"/>
                    </a:cubicBezTo>
                    <a:cubicBezTo>
                      <a:pt x="109722" y="1892"/>
                      <a:pt x="109756" y="1875"/>
                      <a:pt x="109756" y="1858"/>
                    </a:cubicBezTo>
                    <a:lnTo>
                      <a:pt x="109806" y="1674"/>
                    </a:lnTo>
                    <a:cubicBezTo>
                      <a:pt x="109839" y="1624"/>
                      <a:pt x="109839" y="1591"/>
                      <a:pt x="109856" y="1540"/>
                    </a:cubicBezTo>
                    <a:cubicBezTo>
                      <a:pt x="109856" y="1540"/>
                      <a:pt x="109856" y="1524"/>
                      <a:pt x="109873" y="1524"/>
                    </a:cubicBezTo>
                    <a:cubicBezTo>
                      <a:pt x="109890" y="1457"/>
                      <a:pt x="109923" y="1373"/>
                      <a:pt x="109940" y="1306"/>
                    </a:cubicBezTo>
                    <a:cubicBezTo>
                      <a:pt x="109956" y="1222"/>
                      <a:pt x="109973" y="1172"/>
                      <a:pt x="110007" y="1088"/>
                    </a:cubicBezTo>
                    <a:lnTo>
                      <a:pt x="110007" y="1055"/>
                    </a:lnTo>
                    <a:lnTo>
                      <a:pt x="110023" y="971"/>
                    </a:lnTo>
                    <a:cubicBezTo>
                      <a:pt x="110040" y="921"/>
                      <a:pt x="110057" y="837"/>
                      <a:pt x="110057" y="754"/>
                    </a:cubicBezTo>
                    <a:lnTo>
                      <a:pt x="110057" y="720"/>
                    </a:lnTo>
                    <a:cubicBezTo>
                      <a:pt x="110090" y="670"/>
                      <a:pt x="110090" y="603"/>
                      <a:pt x="110090" y="536"/>
                    </a:cubicBezTo>
                    <a:cubicBezTo>
                      <a:pt x="110107" y="503"/>
                      <a:pt x="110107" y="436"/>
                      <a:pt x="110107" y="385"/>
                    </a:cubicBezTo>
                    <a:cubicBezTo>
                      <a:pt x="110090" y="302"/>
                      <a:pt x="110107" y="201"/>
                      <a:pt x="110107" y="10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" name="Google Shape;141;p15">
                <a:extLst>
                  <a:ext uri="{FF2B5EF4-FFF2-40B4-BE49-F238E27FC236}">
                    <a16:creationId xmlns:a16="http://schemas.microsoft.com/office/drawing/2014/main" id="{4F5BEABA-5121-BCD8-172B-71DC18C6A500}"/>
                  </a:ext>
                </a:extLst>
              </p:cNvPr>
              <p:cNvSpPr/>
              <p:nvPr/>
            </p:nvSpPr>
            <p:spPr>
              <a:xfrm>
                <a:off x="5949013" y="4810450"/>
                <a:ext cx="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1" h="335" extrusionOk="0">
                    <a:moveTo>
                      <a:pt x="1" y="0"/>
                    </a:moveTo>
                    <a:lnTo>
                      <a:pt x="1" y="335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42;p15">
                <a:extLst>
                  <a:ext uri="{FF2B5EF4-FFF2-40B4-BE49-F238E27FC236}">
                    <a16:creationId xmlns:a16="http://schemas.microsoft.com/office/drawing/2014/main" id="{684C3F8D-C9C3-A117-8864-4D34A7084120}"/>
                  </a:ext>
                </a:extLst>
              </p:cNvPr>
              <p:cNvSpPr/>
              <p:nvPr/>
            </p:nvSpPr>
            <p:spPr>
              <a:xfrm>
                <a:off x="5772013" y="838375"/>
                <a:ext cx="177025" cy="4132350"/>
              </a:xfrm>
              <a:custGeom>
                <a:avLst/>
                <a:gdLst/>
                <a:ahLst/>
                <a:cxnLst/>
                <a:rect l="l" t="t" r="r" b="b"/>
                <a:pathLst>
                  <a:path w="7081" h="165294" extrusionOk="0">
                    <a:moveTo>
                      <a:pt x="7081" y="6395"/>
                    </a:moveTo>
                    <a:lnTo>
                      <a:pt x="7081" y="158883"/>
                    </a:lnTo>
                    <a:lnTo>
                      <a:pt x="7081" y="159067"/>
                    </a:lnTo>
                    <a:lnTo>
                      <a:pt x="7081" y="159101"/>
                    </a:lnTo>
                    <a:lnTo>
                      <a:pt x="7081" y="159218"/>
                    </a:lnTo>
                    <a:lnTo>
                      <a:pt x="7081" y="159369"/>
                    </a:lnTo>
                    <a:lnTo>
                      <a:pt x="7081" y="159402"/>
                    </a:lnTo>
                    <a:lnTo>
                      <a:pt x="7081" y="159452"/>
                    </a:lnTo>
                    <a:lnTo>
                      <a:pt x="7081" y="159469"/>
                    </a:lnTo>
                    <a:lnTo>
                      <a:pt x="7081" y="159536"/>
                    </a:lnTo>
                    <a:cubicBezTo>
                      <a:pt x="7064" y="159636"/>
                      <a:pt x="7064" y="159737"/>
                      <a:pt x="7047" y="159854"/>
                    </a:cubicBezTo>
                    <a:cubicBezTo>
                      <a:pt x="7047" y="159887"/>
                      <a:pt x="7014" y="159954"/>
                      <a:pt x="7014" y="159988"/>
                    </a:cubicBezTo>
                    <a:cubicBezTo>
                      <a:pt x="7014" y="160055"/>
                      <a:pt x="6997" y="160122"/>
                      <a:pt x="6997" y="160189"/>
                    </a:cubicBezTo>
                    <a:lnTo>
                      <a:pt x="6997" y="160205"/>
                    </a:lnTo>
                    <a:cubicBezTo>
                      <a:pt x="6980" y="160289"/>
                      <a:pt x="6980" y="160356"/>
                      <a:pt x="6963" y="160440"/>
                    </a:cubicBezTo>
                    <a:lnTo>
                      <a:pt x="6930" y="160523"/>
                    </a:lnTo>
                    <a:lnTo>
                      <a:pt x="6930" y="160540"/>
                    </a:lnTo>
                    <a:cubicBezTo>
                      <a:pt x="6913" y="160624"/>
                      <a:pt x="6896" y="160691"/>
                      <a:pt x="6880" y="160775"/>
                    </a:cubicBezTo>
                    <a:cubicBezTo>
                      <a:pt x="6846" y="160825"/>
                      <a:pt x="6830" y="160908"/>
                      <a:pt x="6813" y="160975"/>
                    </a:cubicBezTo>
                    <a:cubicBezTo>
                      <a:pt x="6813" y="160975"/>
                      <a:pt x="6813" y="160992"/>
                      <a:pt x="6796" y="160992"/>
                    </a:cubicBezTo>
                    <a:cubicBezTo>
                      <a:pt x="6763" y="161042"/>
                      <a:pt x="6763" y="161076"/>
                      <a:pt x="6746" y="161126"/>
                    </a:cubicBezTo>
                    <a:lnTo>
                      <a:pt x="6679" y="161310"/>
                    </a:lnTo>
                    <a:cubicBezTo>
                      <a:pt x="6662" y="161327"/>
                      <a:pt x="6662" y="161360"/>
                      <a:pt x="6662" y="161377"/>
                    </a:cubicBezTo>
                    <a:cubicBezTo>
                      <a:pt x="6645" y="161444"/>
                      <a:pt x="6629" y="161494"/>
                      <a:pt x="6578" y="161545"/>
                    </a:cubicBezTo>
                    <a:cubicBezTo>
                      <a:pt x="6545" y="161628"/>
                      <a:pt x="6511" y="161695"/>
                      <a:pt x="6478" y="161779"/>
                    </a:cubicBezTo>
                    <a:cubicBezTo>
                      <a:pt x="6461" y="161829"/>
                      <a:pt x="6411" y="161879"/>
                      <a:pt x="6394" y="161946"/>
                    </a:cubicBezTo>
                    <a:cubicBezTo>
                      <a:pt x="6378" y="161963"/>
                      <a:pt x="6378" y="161996"/>
                      <a:pt x="6344" y="162030"/>
                    </a:cubicBezTo>
                    <a:lnTo>
                      <a:pt x="6193" y="162147"/>
                    </a:lnTo>
                    <a:cubicBezTo>
                      <a:pt x="6193" y="162147"/>
                      <a:pt x="6193" y="162164"/>
                      <a:pt x="6160" y="162164"/>
                    </a:cubicBezTo>
                    <a:cubicBezTo>
                      <a:pt x="6126" y="162248"/>
                      <a:pt x="6076" y="162315"/>
                      <a:pt x="6026" y="162398"/>
                    </a:cubicBezTo>
                    <a:cubicBezTo>
                      <a:pt x="5993" y="162448"/>
                      <a:pt x="5959" y="162482"/>
                      <a:pt x="5942" y="162532"/>
                    </a:cubicBezTo>
                    <a:lnTo>
                      <a:pt x="5909" y="162549"/>
                    </a:lnTo>
                    <a:cubicBezTo>
                      <a:pt x="5875" y="162616"/>
                      <a:pt x="5825" y="162666"/>
                      <a:pt x="5792" y="162716"/>
                    </a:cubicBezTo>
                    <a:cubicBezTo>
                      <a:pt x="5725" y="162800"/>
                      <a:pt x="5675" y="162867"/>
                      <a:pt x="5624" y="162917"/>
                    </a:cubicBezTo>
                    <a:cubicBezTo>
                      <a:pt x="5608" y="162951"/>
                      <a:pt x="5608" y="162967"/>
                      <a:pt x="5574" y="162984"/>
                    </a:cubicBezTo>
                    <a:cubicBezTo>
                      <a:pt x="5541" y="163034"/>
                      <a:pt x="5490" y="163084"/>
                      <a:pt x="5423" y="163151"/>
                    </a:cubicBezTo>
                    <a:cubicBezTo>
                      <a:pt x="5407" y="163168"/>
                      <a:pt x="5390" y="163218"/>
                      <a:pt x="5373" y="163235"/>
                    </a:cubicBezTo>
                    <a:lnTo>
                      <a:pt x="5340" y="163252"/>
                    </a:lnTo>
                    <a:lnTo>
                      <a:pt x="5256" y="163336"/>
                    </a:lnTo>
                    <a:lnTo>
                      <a:pt x="5189" y="163419"/>
                    </a:lnTo>
                    <a:lnTo>
                      <a:pt x="5022" y="163587"/>
                    </a:lnTo>
                    <a:lnTo>
                      <a:pt x="4988" y="163603"/>
                    </a:lnTo>
                    <a:cubicBezTo>
                      <a:pt x="4972" y="163637"/>
                      <a:pt x="4955" y="163637"/>
                      <a:pt x="4938" y="163654"/>
                    </a:cubicBezTo>
                    <a:lnTo>
                      <a:pt x="4905" y="163670"/>
                    </a:lnTo>
                    <a:cubicBezTo>
                      <a:pt x="4854" y="163721"/>
                      <a:pt x="4787" y="163788"/>
                      <a:pt x="4720" y="163821"/>
                    </a:cubicBezTo>
                    <a:cubicBezTo>
                      <a:pt x="4637" y="163888"/>
                      <a:pt x="4570" y="163955"/>
                      <a:pt x="4469" y="164005"/>
                    </a:cubicBezTo>
                    <a:cubicBezTo>
                      <a:pt x="4402" y="164055"/>
                      <a:pt x="4352" y="164122"/>
                      <a:pt x="4285" y="164156"/>
                    </a:cubicBezTo>
                    <a:cubicBezTo>
                      <a:pt x="4235" y="164173"/>
                      <a:pt x="4218" y="164206"/>
                      <a:pt x="4185" y="164223"/>
                    </a:cubicBezTo>
                    <a:cubicBezTo>
                      <a:pt x="4135" y="164239"/>
                      <a:pt x="4101" y="164290"/>
                      <a:pt x="4051" y="164306"/>
                    </a:cubicBezTo>
                    <a:cubicBezTo>
                      <a:pt x="4001" y="164323"/>
                      <a:pt x="3967" y="164357"/>
                      <a:pt x="3934" y="164390"/>
                    </a:cubicBezTo>
                    <a:cubicBezTo>
                      <a:pt x="3850" y="164424"/>
                      <a:pt x="3766" y="164491"/>
                      <a:pt x="3666" y="164541"/>
                    </a:cubicBezTo>
                    <a:cubicBezTo>
                      <a:pt x="3632" y="164557"/>
                      <a:pt x="3565" y="164591"/>
                      <a:pt x="3515" y="164624"/>
                    </a:cubicBezTo>
                    <a:lnTo>
                      <a:pt x="3130" y="164809"/>
                    </a:lnTo>
                    <a:lnTo>
                      <a:pt x="3114" y="164809"/>
                    </a:lnTo>
                    <a:cubicBezTo>
                      <a:pt x="3063" y="164825"/>
                      <a:pt x="3013" y="164842"/>
                      <a:pt x="2963" y="164859"/>
                    </a:cubicBezTo>
                    <a:lnTo>
                      <a:pt x="2946" y="164859"/>
                    </a:lnTo>
                    <a:cubicBezTo>
                      <a:pt x="2896" y="164892"/>
                      <a:pt x="2862" y="164909"/>
                      <a:pt x="2812" y="164909"/>
                    </a:cubicBezTo>
                    <a:lnTo>
                      <a:pt x="2796" y="164909"/>
                    </a:lnTo>
                    <a:cubicBezTo>
                      <a:pt x="2712" y="164926"/>
                      <a:pt x="2611" y="164976"/>
                      <a:pt x="2528" y="164993"/>
                    </a:cubicBezTo>
                    <a:cubicBezTo>
                      <a:pt x="2444" y="165009"/>
                      <a:pt x="2327" y="165043"/>
                      <a:pt x="2260" y="165076"/>
                    </a:cubicBezTo>
                    <a:cubicBezTo>
                      <a:pt x="2226" y="165076"/>
                      <a:pt x="2193" y="165093"/>
                      <a:pt x="2176" y="165093"/>
                    </a:cubicBezTo>
                    <a:cubicBezTo>
                      <a:pt x="2109" y="165127"/>
                      <a:pt x="2042" y="165127"/>
                      <a:pt x="1959" y="165143"/>
                    </a:cubicBezTo>
                    <a:lnTo>
                      <a:pt x="1942" y="165143"/>
                    </a:lnTo>
                    <a:cubicBezTo>
                      <a:pt x="1908" y="165143"/>
                      <a:pt x="1892" y="165143"/>
                      <a:pt x="1875" y="165160"/>
                    </a:cubicBezTo>
                    <a:cubicBezTo>
                      <a:pt x="1841" y="165160"/>
                      <a:pt x="1791" y="165177"/>
                      <a:pt x="1724" y="165177"/>
                    </a:cubicBezTo>
                    <a:lnTo>
                      <a:pt x="1708" y="165177"/>
                    </a:lnTo>
                    <a:cubicBezTo>
                      <a:pt x="1624" y="165210"/>
                      <a:pt x="1557" y="165210"/>
                      <a:pt x="1473" y="165227"/>
                    </a:cubicBezTo>
                    <a:lnTo>
                      <a:pt x="1389" y="165227"/>
                    </a:lnTo>
                    <a:cubicBezTo>
                      <a:pt x="1339" y="165227"/>
                      <a:pt x="1272" y="165244"/>
                      <a:pt x="1222" y="165244"/>
                    </a:cubicBezTo>
                    <a:cubicBezTo>
                      <a:pt x="1172" y="165244"/>
                      <a:pt x="1105" y="165261"/>
                      <a:pt x="1021" y="165261"/>
                    </a:cubicBezTo>
                    <a:cubicBezTo>
                      <a:pt x="887" y="165261"/>
                      <a:pt x="770" y="165294"/>
                      <a:pt x="636" y="165294"/>
                    </a:cubicBezTo>
                    <a:lnTo>
                      <a:pt x="0" y="165294"/>
                    </a:lnTo>
                    <a:cubicBezTo>
                      <a:pt x="3532" y="165294"/>
                      <a:pt x="6394" y="162415"/>
                      <a:pt x="6394" y="158883"/>
                    </a:cubicBezTo>
                    <a:lnTo>
                      <a:pt x="6394" y="6395"/>
                    </a:lnTo>
                    <a:cubicBezTo>
                      <a:pt x="6394" y="2863"/>
                      <a:pt x="3532" y="1"/>
                      <a:pt x="0" y="1"/>
                    </a:cubicBezTo>
                    <a:lnTo>
                      <a:pt x="636" y="1"/>
                    </a:lnTo>
                    <a:cubicBezTo>
                      <a:pt x="1004" y="1"/>
                      <a:pt x="1356" y="17"/>
                      <a:pt x="1708" y="84"/>
                    </a:cubicBezTo>
                    <a:cubicBezTo>
                      <a:pt x="1791" y="101"/>
                      <a:pt x="1858" y="101"/>
                      <a:pt x="1942" y="118"/>
                    </a:cubicBezTo>
                    <a:lnTo>
                      <a:pt x="2260" y="185"/>
                    </a:lnTo>
                    <a:cubicBezTo>
                      <a:pt x="2360" y="202"/>
                      <a:pt x="2444" y="218"/>
                      <a:pt x="2528" y="269"/>
                    </a:cubicBezTo>
                    <a:cubicBezTo>
                      <a:pt x="2611" y="285"/>
                      <a:pt x="2712" y="335"/>
                      <a:pt x="2796" y="352"/>
                    </a:cubicBezTo>
                    <a:cubicBezTo>
                      <a:pt x="2862" y="369"/>
                      <a:pt x="2896" y="386"/>
                      <a:pt x="2963" y="419"/>
                    </a:cubicBezTo>
                    <a:cubicBezTo>
                      <a:pt x="3013" y="436"/>
                      <a:pt x="3063" y="453"/>
                      <a:pt x="3130" y="469"/>
                    </a:cubicBezTo>
                    <a:lnTo>
                      <a:pt x="3499" y="670"/>
                    </a:lnTo>
                    <a:cubicBezTo>
                      <a:pt x="3565" y="687"/>
                      <a:pt x="3616" y="720"/>
                      <a:pt x="3666" y="754"/>
                    </a:cubicBezTo>
                    <a:cubicBezTo>
                      <a:pt x="3750" y="787"/>
                      <a:pt x="3833" y="838"/>
                      <a:pt x="3917" y="888"/>
                    </a:cubicBezTo>
                    <a:cubicBezTo>
                      <a:pt x="3967" y="921"/>
                      <a:pt x="4001" y="938"/>
                      <a:pt x="4051" y="972"/>
                    </a:cubicBezTo>
                    <a:cubicBezTo>
                      <a:pt x="4084" y="1005"/>
                      <a:pt x="4135" y="1039"/>
                      <a:pt x="4168" y="1055"/>
                    </a:cubicBezTo>
                    <a:cubicBezTo>
                      <a:pt x="4218" y="1089"/>
                      <a:pt x="4235" y="1105"/>
                      <a:pt x="4285" y="1139"/>
                    </a:cubicBezTo>
                    <a:cubicBezTo>
                      <a:pt x="4335" y="1189"/>
                      <a:pt x="4402" y="1223"/>
                      <a:pt x="4469" y="1290"/>
                    </a:cubicBezTo>
                    <a:lnTo>
                      <a:pt x="4720" y="1474"/>
                    </a:lnTo>
                    <a:cubicBezTo>
                      <a:pt x="4787" y="1541"/>
                      <a:pt x="4871" y="1608"/>
                      <a:pt x="4921" y="1641"/>
                    </a:cubicBezTo>
                    <a:cubicBezTo>
                      <a:pt x="4955" y="1675"/>
                      <a:pt x="4972" y="1691"/>
                      <a:pt x="4988" y="1691"/>
                    </a:cubicBezTo>
                    <a:lnTo>
                      <a:pt x="5172" y="1875"/>
                    </a:lnTo>
                    <a:cubicBezTo>
                      <a:pt x="5239" y="1942"/>
                      <a:pt x="5306" y="2009"/>
                      <a:pt x="5340" y="2060"/>
                    </a:cubicBezTo>
                    <a:cubicBezTo>
                      <a:pt x="5373" y="2093"/>
                      <a:pt x="5390" y="2110"/>
                      <a:pt x="5407" y="2143"/>
                    </a:cubicBezTo>
                    <a:cubicBezTo>
                      <a:pt x="5457" y="2193"/>
                      <a:pt x="5490" y="2260"/>
                      <a:pt x="5557" y="2311"/>
                    </a:cubicBezTo>
                    <a:lnTo>
                      <a:pt x="5591" y="2361"/>
                    </a:lnTo>
                    <a:cubicBezTo>
                      <a:pt x="5658" y="2445"/>
                      <a:pt x="5725" y="2512"/>
                      <a:pt x="5758" y="2562"/>
                    </a:cubicBezTo>
                    <a:lnTo>
                      <a:pt x="5892" y="2763"/>
                    </a:lnTo>
                    <a:cubicBezTo>
                      <a:pt x="5909" y="2796"/>
                      <a:pt x="5959" y="2846"/>
                      <a:pt x="5976" y="2880"/>
                    </a:cubicBezTo>
                    <a:cubicBezTo>
                      <a:pt x="6009" y="2963"/>
                      <a:pt x="6076" y="3030"/>
                      <a:pt x="6126" y="3114"/>
                    </a:cubicBezTo>
                    <a:cubicBezTo>
                      <a:pt x="6160" y="3181"/>
                      <a:pt x="6177" y="3231"/>
                      <a:pt x="6227" y="3281"/>
                    </a:cubicBezTo>
                    <a:cubicBezTo>
                      <a:pt x="6244" y="3298"/>
                      <a:pt x="6260" y="3348"/>
                      <a:pt x="6260" y="3365"/>
                    </a:cubicBezTo>
                    <a:cubicBezTo>
                      <a:pt x="6311" y="3432"/>
                      <a:pt x="6327" y="3466"/>
                      <a:pt x="6344" y="3533"/>
                    </a:cubicBezTo>
                    <a:cubicBezTo>
                      <a:pt x="6394" y="3616"/>
                      <a:pt x="6428" y="3683"/>
                      <a:pt x="6461" y="3767"/>
                    </a:cubicBezTo>
                    <a:cubicBezTo>
                      <a:pt x="6478" y="3817"/>
                      <a:pt x="6495" y="3884"/>
                      <a:pt x="6545" y="3934"/>
                    </a:cubicBezTo>
                    <a:cubicBezTo>
                      <a:pt x="6578" y="4051"/>
                      <a:pt x="6645" y="4185"/>
                      <a:pt x="6679" y="4303"/>
                    </a:cubicBezTo>
                    <a:cubicBezTo>
                      <a:pt x="6712" y="4369"/>
                      <a:pt x="6729" y="4453"/>
                      <a:pt x="6746" y="4520"/>
                    </a:cubicBezTo>
                    <a:lnTo>
                      <a:pt x="6813" y="4771"/>
                    </a:lnTo>
                    <a:cubicBezTo>
                      <a:pt x="6830" y="4872"/>
                      <a:pt x="6846" y="4972"/>
                      <a:pt x="6896" y="5073"/>
                    </a:cubicBezTo>
                    <a:cubicBezTo>
                      <a:pt x="6913" y="5139"/>
                      <a:pt x="6913" y="5206"/>
                      <a:pt x="6913" y="5273"/>
                    </a:cubicBezTo>
                    <a:cubicBezTo>
                      <a:pt x="6930" y="5307"/>
                      <a:pt x="6930" y="5374"/>
                      <a:pt x="6930" y="5407"/>
                    </a:cubicBezTo>
                    <a:cubicBezTo>
                      <a:pt x="6963" y="5524"/>
                      <a:pt x="6963" y="5625"/>
                      <a:pt x="6980" y="5725"/>
                    </a:cubicBezTo>
                    <a:lnTo>
                      <a:pt x="6980" y="5809"/>
                    </a:lnTo>
                    <a:cubicBezTo>
                      <a:pt x="6980" y="5893"/>
                      <a:pt x="6997" y="5960"/>
                      <a:pt x="6997" y="6043"/>
                    </a:cubicBezTo>
                    <a:lnTo>
                      <a:pt x="6997" y="6161"/>
                    </a:lnTo>
                    <a:lnTo>
                      <a:pt x="6997" y="6194"/>
                    </a:lnTo>
                    <a:cubicBezTo>
                      <a:pt x="7081" y="6278"/>
                      <a:pt x="7081" y="6328"/>
                      <a:pt x="7081" y="639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1" name="Google Shape;145;p15">
                <a:extLst>
                  <a:ext uri="{FF2B5EF4-FFF2-40B4-BE49-F238E27FC236}">
                    <a16:creationId xmlns:a16="http://schemas.microsoft.com/office/drawing/2014/main" id="{405A1515-820F-0EC9-3270-3DA377D4FB05}"/>
                  </a:ext>
                </a:extLst>
              </p:cNvPr>
              <p:cNvSpPr/>
              <p:nvPr/>
            </p:nvSpPr>
            <p:spPr>
              <a:xfrm>
                <a:off x="4464713" y="4686575"/>
                <a:ext cx="214300" cy="214275"/>
              </a:xfrm>
              <a:custGeom>
                <a:avLst/>
                <a:gdLst/>
                <a:ahLst/>
                <a:cxnLst/>
                <a:rect l="l" t="t" r="r" b="b"/>
                <a:pathLst>
                  <a:path w="8572" h="8571" extrusionOk="0">
                    <a:moveTo>
                      <a:pt x="8571" y="4286"/>
                    </a:moveTo>
                    <a:cubicBezTo>
                      <a:pt x="8571" y="6662"/>
                      <a:pt x="6663" y="8571"/>
                      <a:pt x="4286" y="8571"/>
                    </a:cubicBezTo>
                    <a:cubicBezTo>
                      <a:pt x="1909" y="8571"/>
                      <a:pt x="1" y="6662"/>
                      <a:pt x="1" y="4286"/>
                    </a:cubicBezTo>
                    <a:cubicBezTo>
                      <a:pt x="1" y="1909"/>
                      <a:pt x="1909" y="1"/>
                      <a:pt x="4286" y="1"/>
                    </a:cubicBezTo>
                    <a:cubicBezTo>
                      <a:pt x="6663" y="1"/>
                      <a:pt x="8571" y="1909"/>
                      <a:pt x="8571" y="4286"/>
                    </a:cubicBez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46;p15">
                <a:extLst>
                  <a:ext uri="{FF2B5EF4-FFF2-40B4-BE49-F238E27FC236}">
                    <a16:creationId xmlns:a16="http://schemas.microsoft.com/office/drawing/2014/main" id="{2D8D2DA8-CBB4-4347-583F-B8F1DF251756}"/>
                  </a:ext>
                </a:extLst>
              </p:cNvPr>
              <p:cNvSpPr/>
              <p:nvPr/>
            </p:nvSpPr>
            <p:spPr>
              <a:xfrm>
                <a:off x="4464713" y="4686575"/>
                <a:ext cx="212200" cy="212175"/>
              </a:xfrm>
              <a:custGeom>
                <a:avLst/>
                <a:gdLst/>
                <a:ahLst/>
                <a:cxnLst/>
                <a:rect l="l" t="t" r="r" b="b"/>
                <a:pathLst>
                  <a:path w="8488" h="8487" extrusionOk="0">
                    <a:moveTo>
                      <a:pt x="8487" y="4252"/>
                    </a:moveTo>
                    <a:cubicBezTo>
                      <a:pt x="8487" y="6595"/>
                      <a:pt x="6596" y="8487"/>
                      <a:pt x="4236" y="8487"/>
                    </a:cubicBezTo>
                    <a:cubicBezTo>
                      <a:pt x="1892" y="8487"/>
                      <a:pt x="1" y="6595"/>
                      <a:pt x="1" y="4252"/>
                    </a:cubicBezTo>
                    <a:cubicBezTo>
                      <a:pt x="1" y="1892"/>
                      <a:pt x="1892" y="1"/>
                      <a:pt x="4236" y="1"/>
                    </a:cubicBezTo>
                    <a:cubicBezTo>
                      <a:pt x="6596" y="1"/>
                      <a:pt x="8487" y="1892"/>
                      <a:pt x="8487" y="425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47;p15">
                <a:extLst>
                  <a:ext uri="{FF2B5EF4-FFF2-40B4-BE49-F238E27FC236}">
                    <a16:creationId xmlns:a16="http://schemas.microsoft.com/office/drawing/2014/main" id="{9EC4C40A-5BC8-9347-8D0A-F6EF32F52C40}"/>
                  </a:ext>
                </a:extLst>
              </p:cNvPr>
              <p:cNvSpPr/>
              <p:nvPr/>
            </p:nvSpPr>
            <p:spPr>
              <a:xfrm>
                <a:off x="4470988" y="4700250"/>
                <a:ext cx="200075" cy="185275"/>
              </a:xfrm>
              <a:custGeom>
                <a:avLst/>
                <a:gdLst/>
                <a:ahLst/>
                <a:cxnLst/>
                <a:rect l="l" t="t" r="r" b="b"/>
                <a:pathLst>
                  <a:path w="8003" h="7411" extrusionOk="0">
                    <a:moveTo>
                      <a:pt x="3995" y="0"/>
                    </a:moveTo>
                    <a:cubicBezTo>
                      <a:pt x="2234" y="0"/>
                      <a:pt x="666" y="1261"/>
                      <a:pt x="353" y="3069"/>
                    </a:cubicBezTo>
                    <a:cubicBezTo>
                      <a:pt x="1" y="5078"/>
                      <a:pt x="1340" y="7003"/>
                      <a:pt x="3349" y="7354"/>
                    </a:cubicBezTo>
                    <a:cubicBezTo>
                      <a:pt x="3566" y="7392"/>
                      <a:pt x="3782" y="7410"/>
                      <a:pt x="3995" y="7410"/>
                    </a:cubicBezTo>
                    <a:cubicBezTo>
                      <a:pt x="5766" y="7410"/>
                      <a:pt x="7322" y="6149"/>
                      <a:pt x="7651" y="4341"/>
                    </a:cubicBezTo>
                    <a:cubicBezTo>
                      <a:pt x="8002" y="2333"/>
                      <a:pt x="6663" y="408"/>
                      <a:pt x="4638" y="56"/>
                    </a:cubicBezTo>
                    <a:cubicBezTo>
                      <a:pt x="4422" y="18"/>
                      <a:pt x="4207" y="0"/>
                      <a:pt x="3995" y="0"/>
                    </a:cubicBez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" name="Google Shape;148;p15">
                <a:extLst>
                  <a:ext uri="{FF2B5EF4-FFF2-40B4-BE49-F238E27FC236}">
                    <a16:creationId xmlns:a16="http://schemas.microsoft.com/office/drawing/2014/main" id="{8FD42ABD-C55B-3EC1-3128-5A5E6B1C0447}"/>
                  </a:ext>
                </a:extLst>
              </p:cNvPr>
              <p:cNvSpPr/>
              <p:nvPr/>
            </p:nvSpPr>
            <p:spPr>
              <a:xfrm>
                <a:off x="4473513" y="4702850"/>
                <a:ext cx="194600" cy="180075"/>
              </a:xfrm>
              <a:custGeom>
                <a:avLst/>
                <a:gdLst/>
                <a:ahLst/>
                <a:cxnLst/>
                <a:rect l="l" t="t" r="r" b="b"/>
                <a:pathLst>
                  <a:path w="7784" h="7203" extrusionOk="0">
                    <a:moveTo>
                      <a:pt x="3906" y="0"/>
                    </a:moveTo>
                    <a:cubicBezTo>
                      <a:pt x="2187" y="0"/>
                      <a:pt x="666" y="1230"/>
                      <a:pt x="352" y="2982"/>
                    </a:cubicBezTo>
                    <a:cubicBezTo>
                      <a:pt x="0" y="4940"/>
                      <a:pt x="1306" y="6798"/>
                      <a:pt x="3264" y="7150"/>
                    </a:cubicBezTo>
                    <a:cubicBezTo>
                      <a:pt x="3471" y="7185"/>
                      <a:pt x="3676" y="7202"/>
                      <a:pt x="3879" y="7202"/>
                    </a:cubicBezTo>
                    <a:cubicBezTo>
                      <a:pt x="5601" y="7202"/>
                      <a:pt x="7133" y="5972"/>
                      <a:pt x="7432" y="4220"/>
                    </a:cubicBezTo>
                    <a:cubicBezTo>
                      <a:pt x="7784" y="2262"/>
                      <a:pt x="6478" y="404"/>
                      <a:pt x="4520" y="53"/>
                    </a:cubicBezTo>
                    <a:cubicBezTo>
                      <a:pt x="4313" y="17"/>
                      <a:pt x="4108" y="0"/>
                      <a:pt x="39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5" name="Google Shape;149;p15">
                <a:extLst>
                  <a:ext uri="{FF2B5EF4-FFF2-40B4-BE49-F238E27FC236}">
                    <a16:creationId xmlns:a16="http://schemas.microsoft.com/office/drawing/2014/main" id="{222EB55A-C059-72B6-8BB9-309642F2F4C0}"/>
                  </a:ext>
                </a:extLst>
              </p:cNvPr>
              <p:cNvSpPr/>
              <p:nvPr/>
            </p:nvSpPr>
            <p:spPr>
              <a:xfrm>
                <a:off x="3193438" y="838800"/>
                <a:ext cx="177875" cy="4131925"/>
              </a:xfrm>
              <a:custGeom>
                <a:avLst/>
                <a:gdLst/>
                <a:ahLst/>
                <a:cxnLst/>
                <a:rect l="l" t="t" r="r" b="b"/>
                <a:pathLst>
                  <a:path w="7115" h="165277" extrusionOk="0">
                    <a:moveTo>
                      <a:pt x="7114" y="165277"/>
                    </a:moveTo>
                    <a:lnTo>
                      <a:pt x="6461" y="165277"/>
                    </a:lnTo>
                    <a:cubicBezTo>
                      <a:pt x="6110" y="165277"/>
                      <a:pt x="5758" y="165244"/>
                      <a:pt x="5407" y="165193"/>
                    </a:cubicBezTo>
                    <a:cubicBezTo>
                      <a:pt x="5323" y="165160"/>
                      <a:pt x="5256" y="165160"/>
                      <a:pt x="5172" y="165143"/>
                    </a:cubicBezTo>
                    <a:lnTo>
                      <a:pt x="5156" y="165143"/>
                    </a:lnTo>
                    <a:cubicBezTo>
                      <a:pt x="5038" y="165126"/>
                      <a:pt x="4955" y="165110"/>
                      <a:pt x="4854" y="165076"/>
                    </a:cubicBezTo>
                    <a:lnTo>
                      <a:pt x="4838" y="165076"/>
                    </a:lnTo>
                    <a:cubicBezTo>
                      <a:pt x="4754" y="165059"/>
                      <a:pt x="4653" y="165043"/>
                      <a:pt x="4570" y="164992"/>
                    </a:cubicBezTo>
                    <a:cubicBezTo>
                      <a:pt x="4486" y="164976"/>
                      <a:pt x="4402" y="164942"/>
                      <a:pt x="4319" y="164909"/>
                    </a:cubicBezTo>
                    <a:cubicBezTo>
                      <a:pt x="4252" y="164892"/>
                      <a:pt x="4185" y="164875"/>
                      <a:pt x="4118" y="164825"/>
                    </a:cubicBezTo>
                    <a:cubicBezTo>
                      <a:pt x="4084" y="164808"/>
                      <a:pt x="4034" y="164792"/>
                      <a:pt x="4001" y="164792"/>
                    </a:cubicBezTo>
                    <a:cubicBezTo>
                      <a:pt x="3867" y="164725"/>
                      <a:pt x="3733" y="164658"/>
                      <a:pt x="3599" y="164607"/>
                    </a:cubicBezTo>
                    <a:cubicBezTo>
                      <a:pt x="3565" y="164574"/>
                      <a:pt x="3499" y="164540"/>
                      <a:pt x="3432" y="164524"/>
                    </a:cubicBezTo>
                    <a:cubicBezTo>
                      <a:pt x="3348" y="164474"/>
                      <a:pt x="3264" y="164407"/>
                      <a:pt x="3181" y="164373"/>
                    </a:cubicBezTo>
                    <a:cubicBezTo>
                      <a:pt x="3147" y="164356"/>
                      <a:pt x="3097" y="164323"/>
                      <a:pt x="3063" y="164289"/>
                    </a:cubicBezTo>
                    <a:cubicBezTo>
                      <a:pt x="3013" y="164273"/>
                      <a:pt x="2980" y="164239"/>
                      <a:pt x="2929" y="164206"/>
                    </a:cubicBezTo>
                    <a:cubicBezTo>
                      <a:pt x="2896" y="164189"/>
                      <a:pt x="2862" y="164156"/>
                      <a:pt x="2829" y="164139"/>
                    </a:cubicBezTo>
                    <a:cubicBezTo>
                      <a:pt x="2762" y="164105"/>
                      <a:pt x="2695" y="164055"/>
                      <a:pt x="2645" y="163988"/>
                    </a:cubicBezTo>
                    <a:lnTo>
                      <a:pt x="2394" y="163804"/>
                    </a:lnTo>
                    <a:cubicBezTo>
                      <a:pt x="2327" y="163737"/>
                      <a:pt x="2243" y="163687"/>
                      <a:pt x="2176" y="163620"/>
                    </a:cubicBezTo>
                    <a:cubicBezTo>
                      <a:pt x="2159" y="163603"/>
                      <a:pt x="2143" y="163570"/>
                      <a:pt x="2109" y="163570"/>
                    </a:cubicBezTo>
                    <a:lnTo>
                      <a:pt x="1925" y="163386"/>
                    </a:lnTo>
                    <a:lnTo>
                      <a:pt x="1724" y="163185"/>
                    </a:lnTo>
                    <a:cubicBezTo>
                      <a:pt x="1657" y="163118"/>
                      <a:pt x="1590" y="163034"/>
                      <a:pt x="1523" y="162967"/>
                    </a:cubicBezTo>
                    <a:lnTo>
                      <a:pt x="1490" y="162934"/>
                    </a:lnTo>
                    <a:cubicBezTo>
                      <a:pt x="1423" y="162867"/>
                      <a:pt x="1356" y="162783"/>
                      <a:pt x="1323" y="162716"/>
                    </a:cubicBezTo>
                    <a:cubicBezTo>
                      <a:pt x="1256" y="162632"/>
                      <a:pt x="1222" y="162565"/>
                      <a:pt x="1155" y="162482"/>
                    </a:cubicBezTo>
                    <a:cubicBezTo>
                      <a:pt x="1138" y="162465"/>
                      <a:pt x="1138" y="162465"/>
                      <a:pt x="1138" y="162448"/>
                    </a:cubicBezTo>
                    <a:cubicBezTo>
                      <a:pt x="1088" y="162398"/>
                      <a:pt x="1071" y="162348"/>
                      <a:pt x="1021" y="162298"/>
                    </a:cubicBezTo>
                    <a:cubicBezTo>
                      <a:pt x="988" y="162231"/>
                      <a:pt x="971" y="162180"/>
                      <a:pt x="921" y="162130"/>
                    </a:cubicBezTo>
                    <a:lnTo>
                      <a:pt x="921" y="162113"/>
                    </a:lnTo>
                    <a:cubicBezTo>
                      <a:pt x="887" y="162030"/>
                      <a:pt x="837" y="161946"/>
                      <a:pt x="770" y="161862"/>
                    </a:cubicBezTo>
                    <a:cubicBezTo>
                      <a:pt x="770" y="161862"/>
                      <a:pt x="770" y="161829"/>
                      <a:pt x="753" y="161829"/>
                    </a:cubicBezTo>
                    <a:cubicBezTo>
                      <a:pt x="720" y="161762"/>
                      <a:pt x="670" y="161695"/>
                      <a:pt x="653" y="161611"/>
                    </a:cubicBezTo>
                    <a:cubicBezTo>
                      <a:pt x="636" y="161561"/>
                      <a:pt x="603" y="161494"/>
                      <a:pt x="586" y="161461"/>
                    </a:cubicBezTo>
                    <a:cubicBezTo>
                      <a:pt x="502" y="161310"/>
                      <a:pt x="435" y="161143"/>
                      <a:pt x="402" y="160975"/>
                    </a:cubicBezTo>
                    <a:cubicBezTo>
                      <a:pt x="385" y="160891"/>
                      <a:pt x="352" y="160825"/>
                      <a:pt x="318" y="160741"/>
                    </a:cubicBezTo>
                    <a:cubicBezTo>
                      <a:pt x="301" y="160640"/>
                      <a:pt x="251" y="160557"/>
                      <a:pt x="235" y="160456"/>
                    </a:cubicBezTo>
                    <a:cubicBezTo>
                      <a:pt x="218" y="160373"/>
                      <a:pt x="184" y="160272"/>
                      <a:pt x="168" y="160188"/>
                    </a:cubicBezTo>
                    <a:cubicBezTo>
                      <a:pt x="151" y="160122"/>
                      <a:pt x="151" y="160055"/>
                      <a:pt x="134" y="160004"/>
                    </a:cubicBezTo>
                    <a:cubicBezTo>
                      <a:pt x="101" y="159954"/>
                      <a:pt x="101" y="159887"/>
                      <a:pt x="101" y="159854"/>
                    </a:cubicBezTo>
                    <a:cubicBezTo>
                      <a:pt x="84" y="159737"/>
                      <a:pt x="84" y="159636"/>
                      <a:pt x="67" y="159536"/>
                    </a:cubicBezTo>
                    <a:cubicBezTo>
                      <a:pt x="67" y="159485"/>
                      <a:pt x="67" y="159452"/>
                      <a:pt x="50" y="159402"/>
                    </a:cubicBezTo>
                    <a:cubicBezTo>
                      <a:pt x="50" y="159352"/>
                      <a:pt x="17" y="159285"/>
                      <a:pt x="17" y="159218"/>
                    </a:cubicBezTo>
                    <a:cubicBezTo>
                      <a:pt x="17" y="159117"/>
                      <a:pt x="0" y="159017"/>
                      <a:pt x="0" y="158883"/>
                    </a:cubicBezTo>
                    <a:lnTo>
                      <a:pt x="0" y="6378"/>
                    </a:lnTo>
                    <a:cubicBezTo>
                      <a:pt x="0" y="6277"/>
                      <a:pt x="0" y="6177"/>
                      <a:pt x="17" y="6043"/>
                    </a:cubicBezTo>
                    <a:cubicBezTo>
                      <a:pt x="17" y="5976"/>
                      <a:pt x="17" y="5926"/>
                      <a:pt x="50" y="5859"/>
                    </a:cubicBezTo>
                    <a:cubicBezTo>
                      <a:pt x="50" y="5809"/>
                      <a:pt x="50" y="5775"/>
                      <a:pt x="67" y="5725"/>
                    </a:cubicBezTo>
                    <a:cubicBezTo>
                      <a:pt x="84" y="5625"/>
                      <a:pt x="84" y="5524"/>
                      <a:pt x="101" y="5424"/>
                    </a:cubicBezTo>
                    <a:cubicBezTo>
                      <a:pt x="101" y="5374"/>
                      <a:pt x="134" y="5307"/>
                      <a:pt x="134" y="5273"/>
                    </a:cubicBezTo>
                    <a:cubicBezTo>
                      <a:pt x="134" y="5206"/>
                      <a:pt x="151" y="5139"/>
                      <a:pt x="168" y="5089"/>
                    </a:cubicBezTo>
                    <a:cubicBezTo>
                      <a:pt x="184" y="5005"/>
                      <a:pt x="218" y="4888"/>
                      <a:pt x="235" y="4804"/>
                    </a:cubicBezTo>
                    <a:cubicBezTo>
                      <a:pt x="251" y="4704"/>
                      <a:pt x="301" y="4620"/>
                      <a:pt x="318" y="4520"/>
                    </a:cubicBezTo>
                    <a:cubicBezTo>
                      <a:pt x="335" y="4436"/>
                      <a:pt x="352" y="4352"/>
                      <a:pt x="402" y="4286"/>
                    </a:cubicBezTo>
                    <a:cubicBezTo>
                      <a:pt x="469" y="4118"/>
                      <a:pt x="519" y="3951"/>
                      <a:pt x="586" y="3800"/>
                    </a:cubicBezTo>
                    <a:cubicBezTo>
                      <a:pt x="603" y="3767"/>
                      <a:pt x="636" y="3700"/>
                      <a:pt x="653" y="3666"/>
                    </a:cubicBezTo>
                    <a:cubicBezTo>
                      <a:pt x="686" y="3566"/>
                      <a:pt x="720" y="3516"/>
                      <a:pt x="753" y="3432"/>
                    </a:cubicBezTo>
                    <a:cubicBezTo>
                      <a:pt x="753" y="3432"/>
                      <a:pt x="753" y="3415"/>
                      <a:pt x="770" y="3415"/>
                    </a:cubicBezTo>
                    <a:cubicBezTo>
                      <a:pt x="820" y="3331"/>
                      <a:pt x="854" y="3248"/>
                      <a:pt x="921" y="3164"/>
                    </a:cubicBezTo>
                    <a:lnTo>
                      <a:pt x="921" y="3164"/>
                    </a:lnTo>
                    <a:cubicBezTo>
                      <a:pt x="971" y="3097"/>
                      <a:pt x="988" y="3030"/>
                      <a:pt x="1021" y="2997"/>
                    </a:cubicBezTo>
                    <a:cubicBezTo>
                      <a:pt x="1071" y="2946"/>
                      <a:pt x="1088" y="2879"/>
                      <a:pt x="1138" y="2846"/>
                    </a:cubicBezTo>
                    <a:cubicBezTo>
                      <a:pt x="1138" y="2829"/>
                      <a:pt x="1155" y="2829"/>
                      <a:pt x="1155" y="2796"/>
                    </a:cubicBezTo>
                    <a:cubicBezTo>
                      <a:pt x="1189" y="2712"/>
                      <a:pt x="1256" y="2662"/>
                      <a:pt x="1323" y="2578"/>
                    </a:cubicBezTo>
                    <a:cubicBezTo>
                      <a:pt x="1389" y="2495"/>
                      <a:pt x="1440" y="2428"/>
                      <a:pt x="1490" y="2361"/>
                    </a:cubicBezTo>
                    <a:cubicBezTo>
                      <a:pt x="1507" y="2344"/>
                      <a:pt x="1507" y="2327"/>
                      <a:pt x="1523" y="2327"/>
                    </a:cubicBezTo>
                    <a:cubicBezTo>
                      <a:pt x="1590" y="2260"/>
                      <a:pt x="1657" y="2176"/>
                      <a:pt x="1724" y="2110"/>
                    </a:cubicBezTo>
                    <a:cubicBezTo>
                      <a:pt x="1774" y="2026"/>
                      <a:pt x="1858" y="1959"/>
                      <a:pt x="1925" y="1875"/>
                    </a:cubicBezTo>
                    <a:lnTo>
                      <a:pt x="2109" y="1691"/>
                    </a:lnTo>
                    <a:cubicBezTo>
                      <a:pt x="2143" y="1674"/>
                      <a:pt x="2159" y="1658"/>
                      <a:pt x="2176" y="1658"/>
                    </a:cubicBezTo>
                    <a:cubicBezTo>
                      <a:pt x="2243" y="1591"/>
                      <a:pt x="2327" y="1524"/>
                      <a:pt x="2394" y="1490"/>
                    </a:cubicBezTo>
                    <a:lnTo>
                      <a:pt x="2645" y="1289"/>
                    </a:lnTo>
                    <a:cubicBezTo>
                      <a:pt x="2695" y="1256"/>
                      <a:pt x="2762" y="1189"/>
                      <a:pt x="2829" y="1155"/>
                    </a:cubicBezTo>
                    <a:cubicBezTo>
                      <a:pt x="2862" y="1122"/>
                      <a:pt x="2896" y="1105"/>
                      <a:pt x="2929" y="1055"/>
                    </a:cubicBezTo>
                    <a:cubicBezTo>
                      <a:pt x="2980" y="1038"/>
                      <a:pt x="3013" y="1005"/>
                      <a:pt x="3063" y="971"/>
                    </a:cubicBezTo>
                    <a:cubicBezTo>
                      <a:pt x="3097" y="955"/>
                      <a:pt x="3147" y="921"/>
                      <a:pt x="3181" y="888"/>
                    </a:cubicBezTo>
                    <a:cubicBezTo>
                      <a:pt x="3264" y="854"/>
                      <a:pt x="3348" y="787"/>
                      <a:pt x="3432" y="754"/>
                    </a:cubicBezTo>
                    <a:cubicBezTo>
                      <a:pt x="3482" y="720"/>
                      <a:pt x="3532" y="687"/>
                      <a:pt x="3599" y="670"/>
                    </a:cubicBezTo>
                    <a:cubicBezTo>
                      <a:pt x="3733" y="603"/>
                      <a:pt x="3850" y="536"/>
                      <a:pt x="4001" y="469"/>
                    </a:cubicBezTo>
                    <a:cubicBezTo>
                      <a:pt x="4034" y="452"/>
                      <a:pt x="4084" y="436"/>
                      <a:pt x="4118" y="436"/>
                    </a:cubicBezTo>
                    <a:cubicBezTo>
                      <a:pt x="4185" y="419"/>
                      <a:pt x="4252" y="385"/>
                      <a:pt x="4319" y="352"/>
                    </a:cubicBezTo>
                    <a:cubicBezTo>
                      <a:pt x="4402" y="335"/>
                      <a:pt x="4486" y="285"/>
                      <a:pt x="4570" y="268"/>
                    </a:cubicBezTo>
                    <a:cubicBezTo>
                      <a:pt x="4653" y="252"/>
                      <a:pt x="4737" y="218"/>
                      <a:pt x="4838" y="185"/>
                    </a:cubicBezTo>
                    <a:lnTo>
                      <a:pt x="4854" y="185"/>
                    </a:lnTo>
                    <a:cubicBezTo>
                      <a:pt x="4955" y="168"/>
                      <a:pt x="5038" y="134"/>
                      <a:pt x="5156" y="118"/>
                    </a:cubicBezTo>
                    <a:lnTo>
                      <a:pt x="5172" y="118"/>
                    </a:lnTo>
                    <a:cubicBezTo>
                      <a:pt x="5256" y="101"/>
                      <a:pt x="5323" y="101"/>
                      <a:pt x="5407" y="84"/>
                    </a:cubicBezTo>
                    <a:cubicBezTo>
                      <a:pt x="5758" y="17"/>
                      <a:pt x="6093" y="0"/>
                      <a:pt x="6461" y="0"/>
                    </a:cubicBezTo>
                    <a:lnTo>
                      <a:pt x="7114" y="0"/>
                    </a:lnTo>
                    <a:cubicBezTo>
                      <a:pt x="3582" y="0"/>
                      <a:pt x="720" y="2863"/>
                      <a:pt x="720" y="6395"/>
                    </a:cubicBezTo>
                    <a:lnTo>
                      <a:pt x="720" y="158883"/>
                    </a:lnTo>
                    <a:cubicBezTo>
                      <a:pt x="703" y="162398"/>
                      <a:pt x="3582" y="165277"/>
                      <a:pt x="7114" y="165277"/>
                    </a:cubicBezTo>
                    <a:close/>
                  </a:path>
                </a:pathLst>
              </a:custGeom>
              <a:solidFill>
                <a:srgbClr val="04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" name="Google Shape;150;p15">
              <a:extLst>
                <a:ext uri="{FF2B5EF4-FFF2-40B4-BE49-F238E27FC236}">
                  <a16:creationId xmlns:a16="http://schemas.microsoft.com/office/drawing/2014/main" id="{C809D800-0BB9-E8C2-62AB-D657B4C33F05}"/>
                </a:ext>
              </a:extLst>
            </p:cNvPr>
            <p:cNvSpPr/>
            <p:nvPr/>
          </p:nvSpPr>
          <p:spPr>
            <a:xfrm>
              <a:off x="3193838" y="821225"/>
              <a:ext cx="2753950" cy="164050"/>
            </a:xfrm>
            <a:custGeom>
              <a:avLst/>
              <a:gdLst/>
              <a:ahLst/>
              <a:cxnLst/>
              <a:rect l="l" t="t" r="r" b="b"/>
              <a:pathLst>
                <a:path w="110158" h="6562" extrusionOk="0">
                  <a:moveTo>
                    <a:pt x="110124" y="6060"/>
                  </a:moveTo>
                  <a:cubicBezTo>
                    <a:pt x="110124" y="6127"/>
                    <a:pt x="110157" y="6194"/>
                    <a:pt x="110157" y="6261"/>
                  </a:cubicBezTo>
                  <a:cubicBezTo>
                    <a:pt x="110157" y="6227"/>
                    <a:pt x="110124" y="6160"/>
                    <a:pt x="110124" y="6127"/>
                  </a:cubicBezTo>
                  <a:cubicBezTo>
                    <a:pt x="110124" y="6077"/>
                    <a:pt x="110107" y="6010"/>
                    <a:pt x="110107" y="5976"/>
                  </a:cubicBezTo>
                  <a:cubicBezTo>
                    <a:pt x="110107" y="5909"/>
                    <a:pt x="110090" y="5842"/>
                    <a:pt x="110090" y="5792"/>
                  </a:cubicBezTo>
                  <a:cubicBezTo>
                    <a:pt x="110057" y="5675"/>
                    <a:pt x="110040" y="5574"/>
                    <a:pt x="110007" y="5474"/>
                  </a:cubicBezTo>
                  <a:lnTo>
                    <a:pt x="109940" y="5223"/>
                  </a:lnTo>
                  <a:cubicBezTo>
                    <a:pt x="109923" y="5156"/>
                    <a:pt x="109906" y="5072"/>
                    <a:pt x="109873" y="5005"/>
                  </a:cubicBezTo>
                  <a:cubicBezTo>
                    <a:pt x="109839" y="4888"/>
                    <a:pt x="109789" y="4754"/>
                    <a:pt x="109739" y="4637"/>
                  </a:cubicBezTo>
                  <a:cubicBezTo>
                    <a:pt x="109705" y="4570"/>
                    <a:pt x="109689" y="4537"/>
                    <a:pt x="109655" y="4470"/>
                  </a:cubicBezTo>
                  <a:cubicBezTo>
                    <a:pt x="109605" y="4386"/>
                    <a:pt x="109588" y="4319"/>
                    <a:pt x="109538" y="4235"/>
                  </a:cubicBezTo>
                  <a:cubicBezTo>
                    <a:pt x="109521" y="4168"/>
                    <a:pt x="109488" y="4135"/>
                    <a:pt x="109454" y="4068"/>
                  </a:cubicBezTo>
                  <a:cubicBezTo>
                    <a:pt x="109438" y="4034"/>
                    <a:pt x="109438" y="4001"/>
                    <a:pt x="109421" y="3984"/>
                  </a:cubicBezTo>
                  <a:cubicBezTo>
                    <a:pt x="109404" y="3917"/>
                    <a:pt x="109354" y="3867"/>
                    <a:pt x="109320" y="3817"/>
                  </a:cubicBezTo>
                  <a:cubicBezTo>
                    <a:pt x="109270" y="3733"/>
                    <a:pt x="109237" y="3666"/>
                    <a:pt x="109170" y="3582"/>
                  </a:cubicBezTo>
                  <a:cubicBezTo>
                    <a:pt x="109153" y="3549"/>
                    <a:pt x="109103" y="3499"/>
                    <a:pt x="109086" y="3465"/>
                  </a:cubicBezTo>
                  <a:lnTo>
                    <a:pt x="108952" y="3281"/>
                  </a:lnTo>
                  <a:cubicBezTo>
                    <a:pt x="108902" y="3198"/>
                    <a:pt x="108852" y="3131"/>
                    <a:pt x="108785" y="3064"/>
                  </a:cubicBezTo>
                  <a:cubicBezTo>
                    <a:pt x="108768" y="3047"/>
                    <a:pt x="108768" y="3030"/>
                    <a:pt x="108751" y="3030"/>
                  </a:cubicBezTo>
                  <a:cubicBezTo>
                    <a:pt x="108701" y="2963"/>
                    <a:pt x="108668" y="2913"/>
                    <a:pt x="108601" y="2863"/>
                  </a:cubicBezTo>
                  <a:cubicBezTo>
                    <a:pt x="108584" y="2829"/>
                    <a:pt x="108550" y="2813"/>
                    <a:pt x="108534" y="2779"/>
                  </a:cubicBezTo>
                  <a:cubicBezTo>
                    <a:pt x="108484" y="2712"/>
                    <a:pt x="108433" y="2645"/>
                    <a:pt x="108366" y="2578"/>
                  </a:cubicBezTo>
                  <a:lnTo>
                    <a:pt x="108182" y="2394"/>
                  </a:lnTo>
                  <a:cubicBezTo>
                    <a:pt x="108165" y="2377"/>
                    <a:pt x="108149" y="2361"/>
                    <a:pt x="108115" y="2361"/>
                  </a:cubicBezTo>
                  <a:cubicBezTo>
                    <a:pt x="108065" y="2294"/>
                    <a:pt x="107981" y="2227"/>
                    <a:pt x="107914" y="2193"/>
                  </a:cubicBezTo>
                  <a:cubicBezTo>
                    <a:pt x="107831" y="2126"/>
                    <a:pt x="107764" y="2059"/>
                    <a:pt x="107663" y="1992"/>
                  </a:cubicBezTo>
                  <a:cubicBezTo>
                    <a:pt x="107596" y="1959"/>
                    <a:pt x="107529" y="1892"/>
                    <a:pt x="107479" y="1858"/>
                  </a:cubicBezTo>
                  <a:cubicBezTo>
                    <a:pt x="107429" y="1825"/>
                    <a:pt x="107412" y="1808"/>
                    <a:pt x="107362" y="1758"/>
                  </a:cubicBezTo>
                  <a:cubicBezTo>
                    <a:pt x="107329" y="1741"/>
                    <a:pt x="107278" y="1708"/>
                    <a:pt x="107245" y="1674"/>
                  </a:cubicBezTo>
                  <a:cubicBezTo>
                    <a:pt x="107195" y="1658"/>
                    <a:pt x="107161" y="1624"/>
                    <a:pt x="107111" y="1591"/>
                  </a:cubicBezTo>
                  <a:cubicBezTo>
                    <a:pt x="107027" y="1557"/>
                    <a:pt x="106944" y="1490"/>
                    <a:pt x="106860" y="1457"/>
                  </a:cubicBezTo>
                  <a:cubicBezTo>
                    <a:pt x="106826" y="1423"/>
                    <a:pt x="106759" y="1390"/>
                    <a:pt x="106692" y="1373"/>
                  </a:cubicBezTo>
                  <a:lnTo>
                    <a:pt x="106324" y="1172"/>
                  </a:lnTo>
                  <a:cubicBezTo>
                    <a:pt x="106274" y="1155"/>
                    <a:pt x="106224" y="1139"/>
                    <a:pt x="106157" y="1122"/>
                  </a:cubicBezTo>
                  <a:cubicBezTo>
                    <a:pt x="106107" y="1088"/>
                    <a:pt x="106056" y="1072"/>
                    <a:pt x="105989" y="1055"/>
                  </a:cubicBezTo>
                  <a:cubicBezTo>
                    <a:pt x="105906" y="1005"/>
                    <a:pt x="105805" y="988"/>
                    <a:pt x="105722" y="971"/>
                  </a:cubicBezTo>
                  <a:cubicBezTo>
                    <a:pt x="105638" y="955"/>
                    <a:pt x="105521" y="921"/>
                    <a:pt x="105437" y="888"/>
                  </a:cubicBezTo>
                  <a:lnTo>
                    <a:pt x="105136" y="821"/>
                  </a:lnTo>
                  <a:cubicBezTo>
                    <a:pt x="105052" y="804"/>
                    <a:pt x="104985" y="804"/>
                    <a:pt x="104901" y="787"/>
                  </a:cubicBezTo>
                  <a:cubicBezTo>
                    <a:pt x="104567" y="720"/>
                    <a:pt x="104215" y="703"/>
                    <a:pt x="103830" y="703"/>
                  </a:cubicBezTo>
                  <a:lnTo>
                    <a:pt x="6429" y="703"/>
                  </a:lnTo>
                  <a:cubicBezTo>
                    <a:pt x="6077" y="703"/>
                    <a:pt x="5726" y="720"/>
                    <a:pt x="5374" y="787"/>
                  </a:cubicBezTo>
                  <a:cubicBezTo>
                    <a:pt x="5290" y="787"/>
                    <a:pt x="5223" y="804"/>
                    <a:pt x="5140" y="821"/>
                  </a:cubicBezTo>
                  <a:lnTo>
                    <a:pt x="5106" y="821"/>
                  </a:lnTo>
                  <a:cubicBezTo>
                    <a:pt x="5006" y="837"/>
                    <a:pt x="4922" y="871"/>
                    <a:pt x="4822" y="888"/>
                  </a:cubicBezTo>
                  <a:lnTo>
                    <a:pt x="4805" y="888"/>
                  </a:lnTo>
                  <a:cubicBezTo>
                    <a:pt x="4721" y="904"/>
                    <a:pt x="4604" y="921"/>
                    <a:pt x="4520" y="971"/>
                  </a:cubicBezTo>
                  <a:cubicBezTo>
                    <a:pt x="4437" y="988"/>
                    <a:pt x="4353" y="1038"/>
                    <a:pt x="4269" y="1055"/>
                  </a:cubicBezTo>
                  <a:cubicBezTo>
                    <a:pt x="4219" y="1072"/>
                    <a:pt x="4152" y="1088"/>
                    <a:pt x="4085" y="1139"/>
                  </a:cubicBezTo>
                  <a:cubicBezTo>
                    <a:pt x="4052" y="1155"/>
                    <a:pt x="4001" y="1172"/>
                    <a:pt x="3968" y="1172"/>
                  </a:cubicBezTo>
                  <a:cubicBezTo>
                    <a:pt x="3834" y="1239"/>
                    <a:pt x="3683" y="1306"/>
                    <a:pt x="3566" y="1373"/>
                  </a:cubicBezTo>
                  <a:cubicBezTo>
                    <a:pt x="3516" y="1390"/>
                    <a:pt x="3466" y="1423"/>
                    <a:pt x="3399" y="1457"/>
                  </a:cubicBezTo>
                  <a:cubicBezTo>
                    <a:pt x="3315" y="1490"/>
                    <a:pt x="3231" y="1540"/>
                    <a:pt x="3148" y="1607"/>
                  </a:cubicBezTo>
                  <a:cubicBezTo>
                    <a:pt x="3098" y="1624"/>
                    <a:pt x="3064" y="1641"/>
                    <a:pt x="3014" y="1691"/>
                  </a:cubicBezTo>
                  <a:cubicBezTo>
                    <a:pt x="2980" y="1708"/>
                    <a:pt x="2930" y="1741"/>
                    <a:pt x="2897" y="1775"/>
                  </a:cubicBezTo>
                  <a:cubicBezTo>
                    <a:pt x="2863" y="1791"/>
                    <a:pt x="2830" y="1808"/>
                    <a:pt x="2796" y="1858"/>
                  </a:cubicBezTo>
                  <a:cubicBezTo>
                    <a:pt x="2729" y="1892"/>
                    <a:pt x="2662" y="1942"/>
                    <a:pt x="2595" y="1992"/>
                  </a:cubicBezTo>
                  <a:lnTo>
                    <a:pt x="2361" y="2193"/>
                  </a:lnTo>
                  <a:cubicBezTo>
                    <a:pt x="2294" y="2243"/>
                    <a:pt x="2210" y="2310"/>
                    <a:pt x="2143" y="2361"/>
                  </a:cubicBezTo>
                  <a:cubicBezTo>
                    <a:pt x="2127" y="2377"/>
                    <a:pt x="2110" y="2394"/>
                    <a:pt x="2076" y="2394"/>
                  </a:cubicBezTo>
                  <a:lnTo>
                    <a:pt x="1892" y="2578"/>
                  </a:lnTo>
                  <a:cubicBezTo>
                    <a:pt x="1825" y="2645"/>
                    <a:pt x="1742" y="2729"/>
                    <a:pt x="1675" y="2813"/>
                  </a:cubicBezTo>
                  <a:cubicBezTo>
                    <a:pt x="1625" y="2879"/>
                    <a:pt x="1558" y="2963"/>
                    <a:pt x="1491" y="3030"/>
                  </a:cubicBezTo>
                  <a:lnTo>
                    <a:pt x="1457" y="3064"/>
                  </a:lnTo>
                  <a:cubicBezTo>
                    <a:pt x="1390" y="3147"/>
                    <a:pt x="1323" y="3214"/>
                    <a:pt x="1290" y="3281"/>
                  </a:cubicBezTo>
                  <a:cubicBezTo>
                    <a:pt x="1223" y="3365"/>
                    <a:pt x="1173" y="3415"/>
                    <a:pt x="1122" y="3499"/>
                  </a:cubicBezTo>
                  <a:cubicBezTo>
                    <a:pt x="1089" y="3532"/>
                    <a:pt x="1089" y="3532"/>
                    <a:pt x="1089" y="3549"/>
                  </a:cubicBezTo>
                  <a:cubicBezTo>
                    <a:pt x="1055" y="3582"/>
                    <a:pt x="1039" y="3649"/>
                    <a:pt x="988" y="3700"/>
                  </a:cubicBezTo>
                  <a:cubicBezTo>
                    <a:pt x="955" y="3750"/>
                    <a:pt x="922" y="3817"/>
                    <a:pt x="888" y="3867"/>
                  </a:cubicBezTo>
                  <a:lnTo>
                    <a:pt x="888" y="3867"/>
                  </a:lnTo>
                  <a:cubicBezTo>
                    <a:pt x="838" y="3951"/>
                    <a:pt x="804" y="4034"/>
                    <a:pt x="737" y="4118"/>
                  </a:cubicBezTo>
                  <a:cubicBezTo>
                    <a:pt x="737" y="4118"/>
                    <a:pt x="737" y="4135"/>
                    <a:pt x="721" y="4135"/>
                  </a:cubicBezTo>
                  <a:cubicBezTo>
                    <a:pt x="687" y="4219"/>
                    <a:pt x="637" y="4286"/>
                    <a:pt x="620" y="4369"/>
                  </a:cubicBezTo>
                  <a:cubicBezTo>
                    <a:pt x="587" y="4403"/>
                    <a:pt x="570" y="4470"/>
                    <a:pt x="553" y="4503"/>
                  </a:cubicBezTo>
                  <a:cubicBezTo>
                    <a:pt x="470" y="4671"/>
                    <a:pt x="403" y="4821"/>
                    <a:pt x="369" y="4989"/>
                  </a:cubicBezTo>
                  <a:cubicBezTo>
                    <a:pt x="336" y="5072"/>
                    <a:pt x="319" y="5139"/>
                    <a:pt x="285" y="5223"/>
                  </a:cubicBezTo>
                  <a:cubicBezTo>
                    <a:pt x="252" y="5323"/>
                    <a:pt x="219" y="5407"/>
                    <a:pt x="202" y="5507"/>
                  </a:cubicBezTo>
                  <a:cubicBezTo>
                    <a:pt x="168" y="5591"/>
                    <a:pt x="152" y="5708"/>
                    <a:pt x="135" y="5792"/>
                  </a:cubicBezTo>
                  <a:cubicBezTo>
                    <a:pt x="118" y="5842"/>
                    <a:pt x="118" y="5909"/>
                    <a:pt x="85" y="5976"/>
                  </a:cubicBezTo>
                  <a:cubicBezTo>
                    <a:pt x="68" y="6010"/>
                    <a:pt x="68" y="6077"/>
                    <a:pt x="68" y="6127"/>
                  </a:cubicBezTo>
                  <a:cubicBezTo>
                    <a:pt x="51" y="6227"/>
                    <a:pt x="51" y="6328"/>
                    <a:pt x="34" y="6428"/>
                  </a:cubicBezTo>
                  <a:cubicBezTo>
                    <a:pt x="34" y="6478"/>
                    <a:pt x="34" y="6512"/>
                    <a:pt x="1" y="6562"/>
                  </a:cubicBezTo>
                  <a:cubicBezTo>
                    <a:pt x="1" y="6512"/>
                    <a:pt x="1" y="6462"/>
                    <a:pt x="34" y="6411"/>
                  </a:cubicBezTo>
                  <a:lnTo>
                    <a:pt x="34" y="6378"/>
                  </a:lnTo>
                  <a:cubicBezTo>
                    <a:pt x="51" y="6261"/>
                    <a:pt x="51" y="6160"/>
                    <a:pt x="68" y="6077"/>
                  </a:cubicBezTo>
                  <a:cubicBezTo>
                    <a:pt x="85" y="5959"/>
                    <a:pt x="118" y="5842"/>
                    <a:pt x="135" y="5742"/>
                  </a:cubicBezTo>
                  <a:cubicBezTo>
                    <a:pt x="168" y="5574"/>
                    <a:pt x="202" y="5407"/>
                    <a:pt x="252" y="5240"/>
                  </a:cubicBezTo>
                  <a:cubicBezTo>
                    <a:pt x="302" y="5072"/>
                    <a:pt x="369" y="4922"/>
                    <a:pt x="403" y="4754"/>
                  </a:cubicBezTo>
                  <a:lnTo>
                    <a:pt x="537" y="4453"/>
                  </a:lnTo>
                  <a:lnTo>
                    <a:pt x="654" y="4135"/>
                  </a:lnTo>
                  <a:lnTo>
                    <a:pt x="788" y="3884"/>
                  </a:lnTo>
                  <a:cubicBezTo>
                    <a:pt x="804" y="3867"/>
                    <a:pt x="804" y="3867"/>
                    <a:pt x="804" y="3834"/>
                  </a:cubicBezTo>
                  <a:cubicBezTo>
                    <a:pt x="838" y="3733"/>
                    <a:pt x="905" y="3649"/>
                    <a:pt x="972" y="3549"/>
                  </a:cubicBezTo>
                  <a:cubicBezTo>
                    <a:pt x="1005" y="3465"/>
                    <a:pt x="1072" y="3382"/>
                    <a:pt x="1122" y="3298"/>
                  </a:cubicBezTo>
                  <a:lnTo>
                    <a:pt x="1139" y="3281"/>
                  </a:lnTo>
                  <a:cubicBezTo>
                    <a:pt x="1206" y="3198"/>
                    <a:pt x="1256" y="3114"/>
                    <a:pt x="1307" y="3030"/>
                  </a:cubicBezTo>
                  <a:lnTo>
                    <a:pt x="1323" y="2997"/>
                  </a:lnTo>
                  <a:cubicBezTo>
                    <a:pt x="1373" y="2946"/>
                    <a:pt x="1424" y="2863"/>
                    <a:pt x="1474" y="2796"/>
                  </a:cubicBezTo>
                  <a:cubicBezTo>
                    <a:pt x="1491" y="2779"/>
                    <a:pt x="1491" y="2746"/>
                    <a:pt x="1507" y="2746"/>
                  </a:cubicBezTo>
                  <a:cubicBezTo>
                    <a:pt x="1541" y="2729"/>
                    <a:pt x="1558" y="2712"/>
                    <a:pt x="1574" y="2662"/>
                  </a:cubicBezTo>
                  <a:cubicBezTo>
                    <a:pt x="1625" y="2612"/>
                    <a:pt x="1675" y="2545"/>
                    <a:pt x="1725" y="2478"/>
                  </a:cubicBezTo>
                  <a:cubicBezTo>
                    <a:pt x="1792" y="2411"/>
                    <a:pt x="1825" y="2361"/>
                    <a:pt x="1892" y="2294"/>
                  </a:cubicBezTo>
                  <a:cubicBezTo>
                    <a:pt x="1909" y="2277"/>
                    <a:pt x="1926" y="2243"/>
                    <a:pt x="1926" y="2227"/>
                  </a:cubicBezTo>
                  <a:lnTo>
                    <a:pt x="1993" y="2160"/>
                  </a:lnTo>
                  <a:lnTo>
                    <a:pt x="2127" y="2043"/>
                  </a:lnTo>
                  <a:cubicBezTo>
                    <a:pt x="2311" y="1858"/>
                    <a:pt x="2495" y="1691"/>
                    <a:pt x="2679" y="1540"/>
                  </a:cubicBezTo>
                  <a:cubicBezTo>
                    <a:pt x="2763" y="1473"/>
                    <a:pt x="2830" y="1406"/>
                    <a:pt x="2913" y="1340"/>
                  </a:cubicBezTo>
                  <a:cubicBezTo>
                    <a:pt x="2964" y="1323"/>
                    <a:pt x="2997" y="1289"/>
                    <a:pt x="3047" y="1256"/>
                  </a:cubicBezTo>
                  <a:cubicBezTo>
                    <a:pt x="3231" y="1139"/>
                    <a:pt x="3416" y="1005"/>
                    <a:pt x="3600" y="904"/>
                  </a:cubicBezTo>
                  <a:cubicBezTo>
                    <a:pt x="3650" y="888"/>
                    <a:pt x="3717" y="871"/>
                    <a:pt x="3750" y="821"/>
                  </a:cubicBezTo>
                  <a:cubicBezTo>
                    <a:pt x="4186" y="586"/>
                    <a:pt x="4671" y="402"/>
                    <a:pt x="5173" y="252"/>
                  </a:cubicBezTo>
                  <a:cubicBezTo>
                    <a:pt x="5223" y="235"/>
                    <a:pt x="5274" y="235"/>
                    <a:pt x="5324" y="218"/>
                  </a:cubicBezTo>
                  <a:cubicBezTo>
                    <a:pt x="5391" y="201"/>
                    <a:pt x="5424" y="201"/>
                    <a:pt x="5491" y="168"/>
                  </a:cubicBezTo>
                  <a:cubicBezTo>
                    <a:pt x="5759" y="118"/>
                    <a:pt x="6060" y="67"/>
                    <a:pt x="6345" y="51"/>
                  </a:cubicBezTo>
                  <a:cubicBezTo>
                    <a:pt x="6395" y="51"/>
                    <a:pt x="6445" y="34"/>
                    <a:pt x="6512" y="34"/>
                  </a:cubicBezTo>
                  <a:cubicBezTo>
                    <a:pt x="6680" y="0"/>
                    <a:pt x="6864" y="0"/>
                    <a:pt x="7031" y="0"/>
                  </a:cubicBezTo>
                  <a:lnTo>
                    <a:pt x="103094" y="0"/>
                  </a:lnTo>
                  <a:cubicBezTo>
                    <a:pt x="103295" y="0"/>
                    <a:pt x="103462" y="0"/>
                    <a:pt x="103629" y="34"/>
                  </a:cubicBezTo>
                  <a:cubicBezTo>
                    <a:pt x="103663" y="34"/>
                    <a:pt x="103730" y="51"/>
                    <a:pt x="103763" y="51"/>
                  </a:cubicBezTo>
                  <a:cubicBezTo>
                    <a:pt x="104065" y="67"/>
                    <a:pt x="104349" y="134"/>
                    <a:pt x="104650" y="201"/>
                  </a:cubicBezTo>
                  <a:cubicBezTo>
                    <a:pt x="104684" y="218"/>
                    <a:pt x="104751" y="218"/>
                    <a:pt x="104818" y="235"/>
                  </a:cubicBezTo>
                  <a:cubicBezTo>
                    <a:pt x="104851" y="235"/>
                    <a:pt x="104901" y="252"/>
                    <a:pt x="104935" y="252"/>
                  </a:cubicBezTo>
                  <a:cubicBezTo>
                    <a:pt x="105437" y="402"/>
                    <a:pt x="105923" y="586"/>
                    <a:pt x="106391" y="821"/>
                  </a:cubicBezTo>
                  <a:cubicBezTo>
                    <a:pt x="106425" y="837"/>
                    <a:pt x="106492" y="871"/>
                    <a:pt x="106525" y="904"/>
                  </a:cubicBezTo>
                  <a:cubicBezTo>
                    <a:pt x="106642" y="955"/>
                    <a:pt x="106726" y="1005"/>
                    <a:pt x="106826" y="1072"/>
                  </a:cubicBezTo>
                  <a:cubicBezTo>
                    <a:pt x="106860" y="1088"/>
                    <a:pt x="106910" y="1139"/>
                    <a:pt x="106944" y="1155"/>
                  </a:cubicBezTo>
                  <a:cubicBezTo>
                    <a:pt x="106994" y="1172"/>
                    <a:pt x="107027" y="1222"/>
                    <a:pt x="107094" y="1239"/>
                  </a:cubicBezTo>
                  <a:cubicBezTo>
                    <a:pt x="107228" y="1323"/>
                    <a:pt x="107345" y="1440"/>
                    <a:pt x="107479" y="1507"/>
                  </a:cubicBezTo>
                  <a:cubicBezTo>
                    <a:pt x="107513" y="1557"/>
                    <a:pt x="107580" y="1607"/>
                    <a:pt x="107613" y="1641"/>
                  </a:cubicBezTo>
                  <a:cubicBezTo>
                    <a:pt x="107697" y="1708"/>
                    <a:pt x="107780" y="1758"/>
                    <a:pt x="107847" y="1842"/>
                  </a:cubicBezTo>
                  <a:lnTo>
                    <a:pt x="107981" y="1976"/>
                  </a:lnTo>
                  <a:lnTo>
                    <a:pt x="108199" y="2210"/>
                  </a:lnTo>
                  <a:lnTo>
                    <a:pt x="108199" y="2210"/>
                  </a:lnTo>
                  <a:cubicBezTo>
                    <a:pt x="108350" y="2344"/>
                    <a:pt x="108500" y="2511"/>
                    <a:pt x="108617" y="2679"/>
                  </a:cubicBezTo>
                  <a:lnTo>
                    <a:pt x="108617" y="2712"/>
                  </a:lnTo>
                  <a:cubicBezTo>
                    <a:pt x="108835" y="2963"/>
                    <a:pt x="109002" y="3231"/>
                    <a:pt x="109170" y="3516"/>
                  </a:cubicBezTo>
                  <a:cubicBezTo>
                    <a:pt x="109237" y="3599"/>
                    <a:pt x="109270" y="3716"/>
                    <a:pt x="109337" y="3817"/>
                  </a:cubicBezTo>
                  <a:cubicBezTo>
                    <a:pt x="109337" y="3834"/>
                    <a:pt x="109354" y="3850"/>
                    <a:pt x="109354" y="3850"/>
                  </a:cubicBezTo>
                  <a:lnTo>
                    <a:pt x="109488" y="4101"/>
                  </a:lnTo>
                  <a:lnTo>
                    <a:pt x="109605" y="4419"/>
                  </a:lnTo>
                  <a:lnTo>
                    <a:pt x="109739" y="4737"/>
                  </a:lnTo>
                  <a:cubicBezTo>
                    <a:pt x="109772" y="4838"/>
                    <a:pt x="109789" y="4938"/>
                    <a:pt x="109839" y="5055"/>
                  </a:cubicBezTo>
                  <a:lnTo>
                    <a:pt x="109839" y="5072"/>
                  </a:lnTo>
                  <a:cubicBezTo>
                    <a:pt x="109856" y="5173"/>
                    <a:pt x="109906" y="5273"/>
                    <a:pt x="109923" y="5390"/>
                  </a:cubicBezTo>
                  <a:cubicBezTo>
                    <a:pt x="109940" y="5491"/>
                    <a:pt x="109957" y="5591"/>
                    <a:pt x="109990" y="5725"/>
                  </a:cubicBezTo>
                  <a:cubicBezTo>
                    <a:pt x="110107" y="5825"/>
                    <a:pt x="110107" y="5926"/>
                    <a:pt x="110124" y="606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51;p15">
              <a:extLst>
                <a:ext uri="{FF2B5EF4-FFF2-40B4-BE49-F238E27FC236}">
                  <a16:creationId xmlns:a16="http://schemas.microsoft.com/office/drawing/2014/main" id="{5619AA06-E4E7-9B5F-ABFD-9A4434D72559}"/>
                </a:ext>
              </a:extLst>
            </p:cNvPr>
            <p:cNvSpPr/>
            <p:nvPr/>
          </p:nvSpPr>
          <p:spPr>
            <a:xfrm>
              <a:off x="5947763" y="978575"/>
              <a:ext cx="450" cy="3375"/>
            </a:xfrm>
            <a:custGeom>
              <a:avLst/>
              <a:gdLst/>
              <a:ahLst/>
              <a:cxnLst/>
              <a:rect l="l" t="t" r="r" b="b"/>
              <a:pathLst>
                <a:path w="18" h="135" extrusionOk="0">
                  <a:moveTo>
                    <a:pt x="17" y="117"/>
                  </a:moveTo>
                  <a:lnTo>
                    <a:pt x="17" y="134"/>
                  </a:lnTo>
                  <a:cubicBezTo>
                    <a:pt x="17" y="101"/>
                    <a:pt x="0" y="34"/>
                    <a:pt x="0" y="0"/>
                  </a:cubicBezTo>
                  <a:cubicBezTo>
                    <a:pt x="0" y="17"/>
                    <a:pt x="0" y="34"/>
                    <a:pt x="17" y="84"/>
                  </a:cubicBez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52;p15">
              <a:extLst>
                <a:ext uri="{FF2B5EF4-FFF2-40B4-BE49-F238E27FC236}">
                  <a16:creationId xmlns:a16="http://schemas.microsoft.com/office/drawing/2014/main" id="{1407E100-64A1-FD22-0022-ADFC54FECD01}"/>
                </a:ext>
              </a:extLst>
            </p:cNvPr>
            <p:cNvSpPr/>
            <p:nvPr/>
          </p:nvSpPr>
          <p:spPr>
            <a:xfrm>
              <a:off x="5949013" y="989875"/>
              <a:ext cx="25" cy="8375"/>
            </a:xfrm>
            <a:custGeom>
              <a:avLst/>
              <a:gdLst/>
              <a:ahLst/>
              <a:cxnLst/>
              <a:rect l="l" t="t" r="r" b="b"/>
              <a:pathLst>
                <a:path w="1" h="335" extrusionOk="0">
                  <a:moveTo>
                    <a:pt x="1" y="335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" name="Imagem 55" descr="Desenho de pessoa com guarda-chuva">
            <a:extLst>
              <a:ext uri="{FF2B5EF4-FFF2-40B4-BE49-F238E27FC236}">
                <a16:creationId xmlns:a16="http://schemas.microsoft.com/office/drawing/2014/main" id="{0E17709B-A825-7131-F69C-1B60E317D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738" y="1554570"/>
            <a:ext cx="2034359" cy="2034359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C37416AF-5CA5-E110-721A-A22C659EFB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96" t="10508" r="14446" b="4134"/>
          <a:stretch/>
        </p:blipFill>
        <p:spPr>
          <a:xfrm>
            <a:off x="1505859" y="1554570"/>
            <a:ext cx="1628805" cy="2004683"/>
          </a:xfrm>
          <a:prstGeom prst="rect">
            <a:avLst/>
          </a:prstGeom>
        </p:spPr>
      </p:pic>
      <p:pic>
        <p:nvPicPr>
          <p:cNvPr id="60" name="Imagem 59" descr="Código QR&#10;&#10;Descrição gerada automaticamente">
            <a:extLst>
              <a:ext uri="{FF2B5EF4-FFF2-40B4-BE49-F238E27FC236}">
                <a16:creationId xmlns:a16="http://schemas.microsoft.com/office/drawing/2014/main" id="{2A4F95B1-B0D7-2FD0-07E7-FF6F541391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173" t="15659" r="24908" b="3141"/>
          <a:stretch/>
        </p:blipFill>
        <p:spPr>
          <a:xfrm>
            <a:off x="5878068" y="1554570"/>
            <a:ext cx="1835644" cy="183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65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tângulo 43">
            <a:extLst>
              <a:ext uri="{FF2B5EF4-FFF2-40B4-BE49-F238E27FC236}">
                <a16:creationId xmlns:a16="http://schemas.microsoft.com/office/drawing/2014/main" id="{AF4767CE-D85F-0183-E71D-513D92EB67E7}"/>
              </a:ext>
            </a:extLst>
          </p:cNvPr>
          <p:cNvSpPr/>
          <p:nvPr/>
        </p:nvSpPr>
        <p:spPr>
          <a:xfrm>
            <a:off x="3007935" y="407799"/>
            <a:ext cx="2725911" cy="4086415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0" name="Google Shape;135;p15">
            <a:extLst>
              <a:ext uri="{FF2B5EF4-FFF2-40B4-BE49-F238E27FC236}">
                <a16:creationId xmlns:a16="http://schemas.microsoft.com/office/drawing/2014/main" id="{92B0DE60-9A10-E435-8D05-9A0528E44BE7}"/>
              </a:ext>
            </a:extLst>
          </p:cNvPr>
          <p:cNvGrpSpPr/>
          <p:nvPr/>
        </p:nvGrpSpPr>
        <p:grpSpPr>
          <a:xfrm>
            <a:off x="2814114" y="228313"/>
            <a:ext cx="3100925" cy="4686874"/>
            <a:chOff x="3193013" y="819975"/>
            <a:chExt cx="2758125" cy="4168750"/>
          </a:xfrm>
        </p:grpSpPr>
        <p:grpSp>
          <p:nvGrpSpPr>
            <p:cNvPr id="21" name="Google Shape;136;p15">
              <a:extLst>
                <a:ext uri="{FF2B5EF4-FFF2-40B4-BE49-F238E27FC236}">
                  <a16:creationId xmlns:a16="http://schemas.microsoft.com/office/drawing/2014/main" id="{4721B80D-BB23-4010-1D34-6843AB27D028}"/>
                </a:ext>
              </a:extLst>
            </p:cNvPr>
            <p:cNvGrpSpPr/>
            <p:nvPr/>
          </p:nvGrpSpPr>
          <p:grpSpPr>
            <a:xfrm>
              <a:off x="3193013" y="819975"/>
              <a:ext cx="2758125" cy="4168750"/>
              <a:chOff x="3193013" y="819975"/>
              <a:chExt cx="2758125" cy="4168750"/>
            </a:xfrm>
          </p:grpSpPr>
          <p:sp>
            <p:nvSpPr>
              <p:cNvPr id="25" name="Google Shape;137;p15">
                <a:extLst>
                  <a:ext uri="{FF2B5EF4-FFF2-40B4-BE49-F238E27FC236}">
                    <a16:creationId xmlns:a16="http://schemas.microsoft.com/office/drawing/2014/main" id="{A0D65CBB-0C50-3E34-2ED7-13497F4846B3}"/>
                  </a:ext>
                </a:extLst>
              </p:cNvPr>
              <p:cNvSpPr/>
              <p:nvPr/>
            </p:nvSpPr>
            <p:spPr>
              <a:xfrm>
                <a:off x="3194688" y="821650"/>
                <a:ext cx="2754350" cy="4165825"/>
              </a:xfrm>
              <a:custGeom>
                <a:avLst/>
                <a:gdLst/>
                <a:ahLst/>
                <a:cxnLst/>
                <a:rect l="l" t="t" r="r" b="b"/>
                <a:pathLst>
                  <a:path w="110174" h="166633" extrusionOk="0">
                    <a:moveTo>
                      <a:pt x="103127" y="670"/>
                    </a:moveTo>
                    <a:cubicBezTo>
                      <a:pt x="106658" y="670"/>
                      <a:pt x="109538" y="3532"/>
                      <a:pt x="109538" y="7064"/>
                    </a:cubicBezTo>
                    <a:lnTo>
                      <a:pt x="109538" y="159552"/>
                    </a:lnTo>
                    <a:cubicBezTo>
                      <a:pt x="109538" y="163084"/>
                      <a:pt x="106658" y="165963"/>
                      <a:pt x="103127" y="165963"/>
                    </a:cubicBezTo>
                    <a:lnTo>
                      <a:pt x="7064" y="165963"/>
                    </a:lnTo>
                    <a:cubicBezTo>
                      <a:pt x="3532" y="165963"/>
                      <a:pt x="670" y="163084"/>
                      <a:pt x="670" y="159552"/>
                    </a:cubicBezTo>
                    <a:lnTo>
                      <a:pt x="670" y="7064"/>
                    </a:lnTo>
                    <a:cubicBezTo>
                      <a:pt x="670" y="3532"/>
                      <a:pt x="3532" y="670"/>
                      <a:pt x="7064" y="670"/>
                    </a:cubicBezTo>
                    <a:close/>
                    <a:moveTo>
                      <a:pt x="7064" y="0"/>
                    </a:moveTo>
                    <a:cubicBezTo>
                      <a:pt x="6880" y="0"/>
                      <a:pt x="6713" y="0"/>
                      <a:pt x="6545" y="17"/>
                    </a:cubicBezTo>
                    <a:cubicBezTo>
                      <a:pt x="6478" y="17"/>
                      <a:pt x="6445" y="34"/>
                      <a:pt x="6378" y="34"/>
                    </a:cubicBezTo>
                    <a:cubicBezTo>
                      <a:pt x="6093" y="50"/>
                      <a:pt x="5792" y="101"/>
                      <a:pt x="5524" y="168"/>
                    </a:cubicBezTo>
                    <a:cubicBezTo>
                      <a:pt x="5457" y="184"/>
                      <a:pt x="5407" y="184"/>
                      <a:pt x="5357" y="201"/>
                    </a:cubicBezTo>
                    <a:cubicBezTo>
                      <a:pt x="5307" y="218"/>
                      <a:pt x="5240" y="218"/>
                      <a:pt x="5206" y="251"/>
                    </a:cubicBezTo>
                    <a:cubicBezTo>
                      <a:pt x="4704" y="368"/>
                      <a:pt x="4219" y="553"/>
                      <a:pt x="3783" y="804"/>
                    </a:cubicBezTo>
                    <a:cubicBezTo>
                      <a:pt x="3733" y="837"/>
                      <a:pt x="3683" y="854"/>
                      <a:pt x="3633" y="887"/>
                    </a:cubicBezTo>
                    <a:cubicBezTo>
                      <a:pt x="3449" y="1004"/>
                      <a:pt x="3264" y="1122"/>
                      <a:pt x="3064" y="1256"/>
                    </a:cubicBezTo>
                    <a:cubicBezTo>
                      <a:pt x="3030" y="1272"/>
                      <a:pt x="2980" y="1306"/>
                      <a:pt x="2946" y="1339"/>
                    </a:cubicBezTo>
                    <a:cubicBezTo>
                      <a:pt x="2863" y="1389"/>
                      <a:pt x="2796" y="1456"/>
                      <a:pt x="2712" y="1523"/>
                    </a:cubicBezTo>
                    <a:cubicBezTo>
                      <a:pt x="2511" y="1674"/>
                      <a:pt x="2344" y="1841"/>
                      <a:pt x="2160" y="2026"/>
                    </a:cubicBezTo>
                    <a:lnTo>
                      <a:pt x="2026" y="2143"/>
                    </a:lnTo>
                    <a:lnTo>
                      <a:pt x="1959" y="2210"/>
                    </a:lnTo>
                    <a:cubicBezTo>
                      <a:pt x="1942" y="2226"/>
                      <a:pt x="1925" y="2260"/>
                      <a:pt x="1925" y="2277"/>
                    </a:cubicBezTo>
                    <a:cubicBezTo>
                      <a:pt x="1858" y="2344"/>
                      <a:pt x="1791" y="2394"/>
                      <a:pt x="1758" y="2461"/>
                    </a:cubicBezTo>
                    <a:cubicBezTo>
                      <a:pt x="1708" y="2528"/>
                      <a:pt x="1658" y="2595"/>
                      <a:pt x="1607" y="2645"/>
                    </a:cubicBezTo>
                    <a:cubicBezTo>
                      <a:pt x="1591" y="2678"/>
                      <a:pt x="1574" y="2695"/>
                      <a:pt x="1540" y="2729"/>
                    </a:cubicBezTo>
                    <a:lnTo>
                      <a:pt x="1507" y="2779"/>
                    </a:lnTo>
                    <a:cubicBezTo>
                      <a:pt x="1457" y="2846"/>
                      <a:pt x="1406" y="2896"/>
                      <a:pt x="1356" y="2980"/>
                    </a:cubicBezTo>
                    <a:cubicBezTo>
                      <a:pt x="1356" y="2980"/>
                      <a:pt x="1356" y="3013"/>
                      <a:pt x="1339" y="3013"/>
                    </a:cubicBezTo>
                    <a:cubicBezTo>
                      <a:pt x="1273" y="3097"/>
                      <a:pt x="1206" y="3181"/>
                      <a:pt x="1172" y="3264"/>
                    </a:cubicBezTo>
                    <a:cubicBezTo>
                      <a:pt x="1172" y="3281"/>
                      <a:pt x="1155" y="3281"/>
                      <a:pt x="1155" y="3281"/>
                    </a:cubicBezTo>
                    <a:cubicBezTo>
                      <a:pt x="1105" y="3365"/>
                      <a:pt x="1038" y="3448"/>
                      <a:pt x="1005" y="3532"/>
                    </a:cubicBezTo>
                    <a:cubicBezTo>
                      <a:pt x="938" y="3616"/>
                      <a:pt x="904" y="3716"/>
                      <a:pt x="837" y="3817"/>
                    </a:cubicBezTo>
                    <a:cubicBezTo>
                      <a:pt x="821" y="3850"/>
                      <a:pt x="821" y="3867"/>
                      <a:pt x="821" y="3867"/>
                    </a:cubicBezTo>
                    <a:lnTo>
                      <a:pt x="687" y="4118"/>
                    </a:lnTo>
                    <a:lnTo>
                      <a:pt x="570" y="4436"/>
                    </a:lnTo>
                    <a:lnTo>
                      <a:pt x="436" y="4737"/>
                    </a:lnTo>
                    <a:cubicBezTo>
                      <a:pt x="369" y="4905"/>
                      <a:pt x="335" y="5055"/>
                      <a:pt x="285" y="5223"/>
                    </a:cubicBezTo>
                    <a:lnTo>
                      <a:pt x="168" y="5725"/>
                    </a:lnTo>
                    <a:cubicBezTo>
                      <a:pt x="151" y="5859"/>
                      <a:pt x="118" y="5959"/>
                      <a:pt x="101" y="6060"/>
                    </a:cubicBezTo>
                    <a:cubicBezTo>
                      <a:pt x="84" y="6160"/>
                      <a:pt x="84" y="6244"/>
                      <a:pt x="67" y="6361"/>
                    </a:cubicBezTo>
                    <a:lnTo>
                      <a:pt x="67" y="6394"/>
                    </a:lnTo>
                    <a:cubicBezTo>
                      <a:pt x="67" y="6445"/>
                      <a:pt x="34" y="6495"/>
                      <a:pt x="34" y="6545"/>
                    </a:cubicBezTo>
                    <a:cubicBezTo>
                      <a:pt x="34" y="6612"/>
                      <a:pt x="17" y="6662"/>
                      <a:pt x="17" y="6729"/>
                    </a:cubicBezTo>
                    <a:cubicBezTo>
                      <a:pt x="17" y="6830"/>
                      <a:pt x="0" y="6947"/>
                      <a:pt x="0" y="7064"/>
                    </a:cubicBezTo>
                    <a:lnTo>
                      <a:pt x="0" y="159552"/>
                    </a:lnTo>
                    <a:cubicBezTo>
                      <a:pt x="0" y="159653"/>
                      <a:pt x="0" y="159770"/>
                      <a:pt x="17" y="159887"/>
                    </a:cubicBezTo>
                    <a:cubicBezTo>
                      <a:pt x="17" y="159954"/>
                      <a:pt x="17" y="160021"/>
                      <a:pt x="34" y="160071"/>
                    </a:cubicBezTo>
                    <a:cubicBezTo>
                      <a:pt x="34" y="160121"/>
                      <a:pt x="34" y="160188"/>
                      <a:pt x="67" y="160222"/>
                    </a:cubicBezTo>
                    <a:lnTo>
                      <a:pt x="67" y="160272"/>
                    </a:lnTo>
                    <a:cubicBezTo>
                      <a:pt x="84" y="160372"/>
                      <a:pt x="84" y="160473"/>
                      <a:pt x="101" y="160556"/>
                    </a:cubicBezTo>
                    <a:cubicBezTo>
                      <a:pt x="118" y="160690"/>
                      <a:pt x="151" y="160791"/>
                      <a:pt x="168" y="160891"/>
                    </a:cubicBezTo>
                    <a:cubicBezTo>
                      <a:pt x="201" y="161059"/>
                      <a:pt x="235" y="161226"/>
                      <a:pt x="285" y="161393"/>
                    </a:cubicBezTo>
                    <a:cubicBezTo>
                      <a:pt x="335" y="161561"/>
                      <a:pt x="402" y="161728"/>
                      <a:pt x="436" y="161879"/>
                    </a:cubicBezTo>
                    <a:lnTo>
                      <a:pt x="570" y="162197"/>
                    </a:lnTo>
                    <a:lnTo>
                      <a:pt x="687" y="162498"/>
                    </a:lnTo>
                    <a:lnTo>
                      <a:pt x="821" y="162749"/>
                    </a:lnTo>
                    <a:cubicBezTo>
                      <a:pt x="837" y="162783"/>
                      <a:pt x="837" y="162799"/>
                      <a:pt x="837" y="162799"/>
                    </a:cubicBezTo>
                    <a:cubicBezTo>
                      <a:pt x="871" y="162900"/>
                      <a:pt x="938" y="162984"/>
                      <a:pt x="1005" y="163084"/>
                    </a:cubicBezTo>
                    <a:cubicBezTo>
                      <a:pt x="1038" y="163168"/>
                      <a:pt x="1105" y="163251"/>
                      <a:pt x="1155" y="163335"/>
                    </a:cubicBezTo>
                    <a:lnTo>
                      <a:pt x="1172" y="163369"/>
                    </a:lnTo>
                    <a:cubicBezTo>
                      <a:pt x="1239" y="163452"/>
                      <a:pt x="1289" y="163536"/>
                      <a:pt x="1339" y="163620"/>
                    </a:cubicBezTo>
                    <a:lnTo>
                      <a:pt x="1356" y="163636"/>
                    </a:lnTo>
                    <a:cubicBezTo>
                      <a:pt x="1406" y="163703"/>
                      <a:pt x="1457" y="163787"/>
                      <a:pt x="1507" y="163837"/>
                    </a:cubicBezTo>
                    <a:cubicBezTo>
                      <a:pt x="1524" y="163871"/>
                      <a:pt x="1524" y="163887"/>
                      <a:pt x="1540" y="163887"/>
                    </a:cubicBezTo>
                    <a:cubicBezTo>
                      <a:pt x="1574" y="163904"/>
                      <a:pt x="1591" y="163921"/>
                      <a:pt x="1607" y="163971"/>
                    </a:cubicBezTo>
                    <a:cubicBezTo>
                      <a:pt x="1658" y="164038"/>
                      <a:pt x="1708" y="164088"/>
                      <a:pt x="1758" y="164155"/>
                    </a:cubicBezTo>
                    <a:cubicBezTo>
                      <a:pt x="1825" y="164222"/>
                      <a:pt x="1858" y="164289"/>
                      <a:pt x="1925" y="164339"/>
                    </a:cubicBezTo>
                    <a:cubicBezTo>
                      <a:pt x="1942" y="164373"/>
                      <a:pt x="1959" y="164390"/>
                      <a:pt x="1959" y="164406"/>
                    </a:cubicBezTo>
                    <a:lnTo>
                      <a:pt x="2026" y="164473"/>
                    </a:lnTo>
                    <a:lnTo>
                      <a:pt x="2160" y="164590"/>
                    </a:lnTo>
                    <a:cubicBezTo>
                      <a:pt x="2344" y="164791"/>
                      <a:pt x="2528" y="164959"/>
                      <a:pt x="2712" y="165093"/>
                    </a:cubicBezTo>
                    <a:cubicBezTo>
                      <a:pt x="2796" y="165160"/>
                      <a:pt x="2863" y="165226"/>
                      <a:pt x="2946" y="165260"/>
                    </a:cubicBezTo>
                    <a:cubicBezTo>
                      <a:pt x="2980" y="165293"/>
                      <a:pt x="3030" y="165327"/>
                      <a:pt x="3064" y="165344"/>
                    </a:cubicBezTo>
                    <a:cubicBezTo>
                      <a:pt x="3264" y="165478"/>
                      <a:pt x="3449" y="165595"/>
                      <a:pt x="3633" y="165712"/>
                    </a:cubicBezTo>
                    <a:lnTo>
                      <a:pt x="3783" y="165796"/>
                    </a:lnTo>
                    <a:cubicBezTo>
                      <a:pt x="4219" y="166013"/>
                      <a:pt x="4704" y="166214"/>
                      <a:pt x="5206" y="166348"/>
                    </a:cubicBezTo>
                    <a:cubicBezTo>
                      <a:pt x="5240" y="166381"/>
                      <a:pt x="5307" y="166381"/>
                      <a:pt x="5357" y="166398"/>
                    </a:cubicBezTo>
                    <a:cubicBezTo>
                      <a:pt x="5407" y="166415"/>
                      <a:pt x="5457" y="166415"/>
                      <a:pt x="5524" y="166432"/>
                    </a:cubicBezTo>
                    <a:cubicBezTo>
                      <a:pt x="5792" y="166499"/>
                      <a:pt x="6076" y="166549"/>
                      <a:pt x="6378" y="166582"/>
                    </a:cubicBezTo>
                    <a:cubicBezTo>
                      <a:pt x="6411" y="166582"/>
                      <a:pt x="6478" y="166599"/>
                      <a:pt x="6545" y="166599"/>
                    </a:cubicBezTo>
                    <a:cubicBezTo>
                      <a:pt x="6713" y="166633"/>
                      <a:pt x="6897" y="166633"/>
                      <a:pt x="7064" y="166633"/>
                    </a:cubicBezTo>
                    <a:lnTo>
                      <a:pt x="103127" y="166633"/>
                    </a:lnTo>
                    <a:cubicBezTo>
                      <a:pt x="103311" y="166633"/>
                      <a:pt x="103478" y="166633"/>
                      <a:pt x="103646" y="166599"/>
                    </a:cubicBezTo>
                    <a:cubicBezTo>
                      <a:pt x="103696" y="166599"/>
                      <a:pt x="103763" y="166582"/>
                      <a:pt x="103796" y="166582"/>
                    </a:cubicBezTo>
                    <a:cubicBezTo>
                      <a:pt x="104097" y="166566"/>
                      <a:pt x="104382" y="166499"/>
                      <a:pt x="104683" y="166432"/>
                    </a:cubicBezTo>
                    <a:cubicBezTo>
                      <a:pt x="104717" y="166415"/>
                      <a:pt x="104784" y="166415"/>
                      <a:pt x="104851" y="166398"/>
                    </a:cubicBezTo>
                    <a:cubicBezTo>
                      <a:pt x="104884" y="166398"/>
                      <a:pt x="104934" y="166381"/>
                      <a:pt x="104968" y="166381"/>
                    </a:cubicBezTo>
                    <a:cubicBezTo>
                      <a:pt x="105470" y="166248"/>
                      <a:pt x="105955" y="166047"/>
                      <a:pt x="106407" y="165812"/>
                    </a:cubicBezTo>
                    <a:lnTo>
                      <a:pt x="106558" y="165729"/>
                    </a:lnTo>
                    <a:cubicBezTo>
                      <a:pt x="106658" y="165662"/>
                      <a:pt x="106742" y="165628"/>
                      <a:pt x="106859" y="165561"/>
                    </a:cubicBezTo>
                    <a:cubicBezTo>
                      <a:pt x="106893" y="165545"/>
                      <a:pt x="106943" y="165494"/>
                      <a:pt x="106977" y="165478"/>
                    </a:cubicBezTo>
                    <a:cubicBezTo>
                      <a:pt x="107027" y="165461"/>
                      <a:pt x="107060" y="165411"/>
                      <a:pt x="107127" y="165394"/>
                    </a:cubicBezTo>
                    <a:cubicBezTo>
                      <a:pt x="107244" y="165310"/>
                      <a:pt x="107378" y="165210"/>
                      <a:pt x="107495" y="165126"/>
                    </a:cubicBezTo>
                    <a:cubicBezTo>
                      <a:pt x="107546" y="165076"/>
                      <a:pt x="107613" y="165042"/>
                      <a:pt x="107646" y="164992"/>
                    </a:cubicBezTo>
                    <a:cubicBezTo>
                      <a:pt x="107730" y="164925"/>
                      <a:pt x="107813" y="164842"/>
                      <a:pt x="107880" y="164791"/>
                    </a:cubicBezTo>
                    <a:lnTo>
                      <a:pt x="107998" y="164657"/>
                    </a:lnTo>
                    <a:lnTo>
                      <a:pt x="108232" y="164423"/>
                    </a:lnTo>
                    <a:lnTo>
                      <a:pt x="108232" y="164406"/>
                    </a:lnTo>
                    <a:cubicBezTo>
                      <a:pt x="108383" y="164256"/>
                      <a:pt x="108533" y="164088"/>
                      <a:pt x="108650" y="163921"/>
                    </a:cubicBezTo>
                    <a:lnTo>
                      <a:pt x="108650" y="163904"/>
                    </a:lnTo>
                    <a:cubicBezTo>
                      <a:pt x="108868" y="163653"/>
                      <a:pt x="109035" y="163385"/>
                      <a:pt x="109203" y="163084"/>
                    </a:cubicBezTo>
                    <a:cubicBezTo>
                      <a:pt x="109253" y="162984"/>
                      <a:pt x="109303" y="162900"/>
                      <a:pt x="109370" y="162799"/>
                    </a:cubicBezTo>
                    <a:cubicBezTo>
                      <a:pt x="109370" y="162783"/>
                      <a:pt x="109387" y="162783"/>
                      <a:pt x="109387" y="162749"/>
                    </a:cubicBezTo>
                    <a:lnTo>
                      <a:pt x="109504" y="162498"/>
                    </a:lnTo>
                    <a:lnTo>
                      <a:pt x="109638" y="162197"/>
                    </a:lnTo>
                    <a:lnTo>
                      <a:pt x="109755" y="161879"/>
                    </a:lnTo>
                    <a:cubicBezTo>
                      <a:pt x="109805" y="161778"/>
                      <a:pt x="109822" y="161661"/>
                      <a:pt x="109872" y="161561"/>
                    </a:cubicBezTo>
                    <a:lnTo>
                      <a:pt x="109872" y="161544"/>
                    </a:lnTo>
                    <a:cubicBezTo>
                      <a:pt x="109889" y="161444"/>
                      <a:pt x="109923" y="161326"/>
                      <a:pt x="109956" y="161226"/>
                    </a:cubicBezTo>
                    <a:cubicBezTo>
                      <a:pt x="109973" y="161126"/>
                      <a:pt x="109989" y="161025"/>
                      <a:pt x="110006" y="160891"/>
                    </a:cubicBezTo>
                    <a:cubicBezTo>
                      <a:pt x="110040" y="160791"/>
                      <a:pt x="110056" y="160657"/>
                      <a:pt x="110073" y="160556"/>
                    </a:cubicBezTo>
                    <a:cubicBezTo>
                      <a:pt x="110090" y="160456"/>
                      <a:pt x="110090" y="160356"/>
                      <a:pt x="110123" y="160272"/>
                    </a:cubicBezTo>
                    <a:lnTo>
                      <a:pt x="110123" y="160222"/>
                    </a:lnTo>
                    <a:lnTo>
                      <a:pt x="110123" y="160121"/>
                    </a:lnTo>
                    <a:lnTo>
                      <a:pt x="110123" y="160104"/>
                    </a:lnTo>
                    <a:lnTo>
                      <a:pt x="110123" y="160054"/>
                    </a:lnTo>
                    <a:lnTo>
                      <a:pt x="110123" y="160004"/>
                    </a:lnTo>
                    <a:lnTo>
                      <a:pt x="110123" y="159870"/>
                    </a:lnTo>
                    <a:lnTo>
                      <a:pt x="110123" y="159736"/>
                    </a:lnTo>
                    <a:lnTo>
                      <a:pt x="110123" y="159720"/>
                    </a:lnTo>
                    <a:lnTo>
                      <a:pt x="110123" y="159535"/>
                    </a:lnTo>
                    <a:lnTo>
                      <a:pt x="110123" y="7064"/>
                    </a:lnTo>
                    <a:cubicBezTo>
                      <a:pt x="110174" y="6997"/>
                      <a:pt x="110174" y="6947"/>
                      <a:pt x="110174" y="6880"/>
                    </a:cubicBezTo>
                    <a:lnTo>
                      <a:pt x="110174" y="6729"/>
                    </a:lnTo>
                    <a:cubicBezTo>
                      <a:pt x="110174" y="6645"/>
                      <a:pt x="110174" y="6578"/>
                      <a:pt x="110157" y="6495"/>
                    </a:cubicBezTo>
                    <a:lnTo>
                      <a:pt x="110157" y="6378"/>
                    </a:lnTo>
                    <a:lnTo>
                      <a:pt x="110157" y="6327"/>
                    </a:lnTo>
                    <a:cubicBezTo>
                      <a:pt x="110157" y="6311"/>
                      <a:pt x="110157" y="6294"/>
                      <a:pt x="110140" y="6244"/>
                    </a:cubicBezTo>
                    <a:cubicBezTo>
                      <a:pt x="110140" y="6160"/>
                      <a:pt x="110107" y="6110"/>
                      <a:pt x="110107" y="6043"/>
                    </a:cubicBezTo>
                    <a:cubicBezTo>
                      <a:pt x="110090" y="5909"/>
                      <a:pt x="110073" y="5808"/>
                      <a:pt x="110056" y="5708"/>
                    </a:cubicBezTo>
                    <a:cubicBezTo>
                      <a:pt x="110023" y="5608"/>
                      <a:pt x="110006" y="5474"/>
                      <a:pt x="109989" y="5373"/>
                    </a:cubicBezTo>
                    <a:cubicBezTo>
                      <a:pt x="109973" y="5273"/>
                      <a:pt x="109923" y="5156"/>
                      <a:pt x="109906" y="5055"/>
                    </a:cubicBezTo>
                    <a:lnTo>
                      <a:pt x="109906" y="5038"/>
                    </a:lnTo>
                    <a:cubicBezTo>
                      <a:pt x="109872" y="4938"/>
                      <a:pt x="109839" y="4821"/>
                      <a:pt x="109805" y="4720"/>
                    </a:cubicBezTo>
                    <a:lnTo>
                      <a:pt x="109671" y="4402"/>
                    </a:lnTo>
                    <a:lnTo>
                      <a:pt x="109554" y="4101"/>
                    </a:lnTo>
                    <a:lnTo>
                      <a:pt x="109420" y="3850"/>
                    </a:lnTo>
                    <a:cubicBezTo>
                      <a:pt x="109404" y="3817"/>
                      <a:pt x="109404" y="3817"/>
                      <a:pt x="109404" y="3800"/>
                    </a:cubicBezTo>
                    <a:cubicBezTo>
                      <a:pt x="109353" y="3699"/>
                      <a:pt x="109303" y="3616"/>
                      <a:pt x="109236" y="3515"/>
                    </a:cubicBezTo>
                    <a:cubicBezTo>
                      <a:pt x="109069" y="3214"/>
                      <a:pt x="108885" y="2946"/>
                      <a:pt x="108701" y="2695"/>
                    </a:cubicBezTo>
                    <a:lnTo>
                      <a:pt x="108701" y="2678"/>
                    </a:lnTo>
                    <a:cubicBezTo>
                      <a:pt x="108567" y="2511"/>
                      <a:pt x="108416" y="2344"/>
                      <a:pt x="108282" y="2193"/>
                    </a:cubicBezTo>
                    <a:lnTo>
                      <a:pt x="108048" y="1959"/>
                    </a:lnTo>
                    <a:lnTo>
                      <a:pt x="107914" y="1841"/>
                    </a:lnTo>
                    <a:cubicBezTo>
                      <a:pt x="107830" y="1774"/>
                      <a:pt x="107763" y="1691"/>
                      <a:pt x="107680" y="1624"/>
                    </a:cubicBezTo>
                    <a:cubicBezTo>
                      <a:pt x="107646" y="1590"/>
                      <a:pt x="107579" y="1540"/>
                      <a:pt x="107546" y="1507"/>
                    </a:cubicBezTo>
                    <a:cubicBezTo>
                      <a:pt x="107412" y="1389"/>
                      <a:pt x="107295" y="1306"/>
                      <a:pt x="107161" y="1222"/>
                    </a:cubicBezTo>
                    <a:cubicBezTo>
                      <a:pt x="107127" y="1205"/>
                      <a:pt x="107077" y="1172"/>
                      <a:pt x="107010" y="1138"/>
                    </a:cubicBezTo>
                    <a:cubicBezTo>
                      <a:pt x="106977" y="1122"/>
                      <a:pt x="106926" y="1088"/>
                      <a:pt x="106893" y="1055"/>
                    </a:cubicBezTo>
                    <a:cubicBezTo>
                      <a:pt x="106792" y="1004"/>
                      <a:pt x="106709" y="938"/>
                      <a:pt x="106592" y="887"/>
                    </a:cubicBezTo>
                    <a:cubicBezTo>
                      <a:pt x="106558" y="871"/>
                      <a:pt x="106491" y="854"/>
                      <a:pt x="106458" y="804"/>
                    </a:cubicBezTo>
                    <a:cubicBezTo>
                      <a:pt x="105989" y="553"/>
                      <a:pt x="105504" y="368"/>
                      <a:pt x="105001" y="251"/>
                    </a:cubicBezTo>
                    <a:cubicBezTo>
                      <a:pt x="104968" y="218"/>
                      <a:pt x="104918" y="218"/>
                      <a:pt x="104884" y="218"/>
                    </a:cubicBezTo>
                    <a:cubicBezTo>
                      <a:pt x="104817" y="201"/>
                      <a:pt x="104784" y="201"/>
                      <a:pt x="104717" y="184"/>
                    </a:cubicBezTo>
                    <a:cubicBezTo>
                      <a:pt x="104416" y="117"/>
                      <a:pt x="104131" y="84"/>
                      <a:pt x="103830" y="34"/>
                    </a:cubicBezTo>
                    <a:cubicBezTo>
                      <a:pt x="103796" y="34"/>
                      <a:pt x="103729" y="34"/>
                      <a:pt x="103696" y="17"/>
                    </a:cubicBezTo>
                    <a:cubicBezTo>
                      <a:pt x="103528" y="0"/>
                      <a:pt x="103328" y="0"/>
                      <a:pt x="1031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38;p15">
                <a:extLst>
                  <a:ext uri="{FF2B5EF4-FFF2-40B4-BE49-F238E27FC236}">
                    <a16:creationId xmlns:a16="http://schemas.microsoft.com/office/drawing/2014/main" id="{8B1FB324-2881-BA27-317D-09C16E25243D}"/>
                  </a:ext>
                </a:extLst>
              </p:cNvPr>
              <p:cNvSpPr/>
              <p:nvPr/>
            </p:nvSpPr>
            <p:spPr>
              <a:xfrm>
                <a:off x="3193013" y="819975"/>
                <a:ext cx="2758125" cy="4168750"/>
              </a:xfrm>
              <a:custGeom>
                <a:avLst/>
                <a:gdLst/>
                <a:ahLst/>
                <a:cxnLst/>
                <a:rect l="l" t="t" r="r" b="b"/>
                <a:pathLst>
                  <a:path w="110325" h="166750" extrusionOk="0">
                    <a:moveTo>
                      <a:pt x="107926" y="164950"/>
                    </a:moveTo>
                    <a:cubicBezTo>
                      <a:pt x="107878" y="164992"/>
                      <a:pt x="107830" y="165034"/>
                      <a:pt x="107781" y="165075"/>
                    </a:cubicBezTo>
                    <a:lnTo>
                      <a:pt x="107781" y="165075"/>
                    </a:lnTo>
                    <a:cubicBezTo>
                      <a:pt x="107835" y="165043"/>
                      <a:pt x="107882" y="164996"/>
                      <a:pt x="107926" y="164950"/>
                    </a:cubicBezTo>
                    <a:close/>
                    <a:moveTo>
                      <a:pt x="107781" y="165075"/>
                    </a:moveTo>
                    <a:lnTo>
                      <a:pt x="107781" y="165075"/>
                    </a:lnTo>
                    <a:cubicBezTo>
                      <a:pt x="107781" y="165075"/>
                      <a:pt x="107780" y="165076"/>
                      <a:pt x="107780" y="165076"/>
                    </a:cubicBezTo>
                    <a:cubicBezTo>
                      <a:pt x="107779" y="165077"/>
                      <a:pt x="107779" y="165077"/>
                      <a:pt x="107778" y="165078"/>
                    </a:cubicBezTo>
                    <a:lnTo>
                      <a:pt x="107778" y="165078"/>
                    </a:lnTo>
                    <a:cubicBezTo>
                      <a:pt x="107779" y="165077"/>
                      <a:pt x="107780" y="165076"/>
                      <a:pt x="107781" y="165075"/>
                    </a:cubicBezTo>
                    <a:close/>
                    <a:moveTo>
                      <a:pt x="107778" y="165078"/>
                    </a:moveTo>
                    <a:cubicBezTo>
                      <a:pt x="107757" y="165095"/>
                      <a:pt x="107737" y="165112"/>
                      <a:pt x="107716" y="165129"/>
                    </a:cubicBezTo>
                    <a:lnTo>
                      <a:pt x="107716" y="165129"/>
                    </a:lnTo>
                    <a:cubicBezTo>
                      <a:pt x="107737" y="165113"/>
                      <a:pt x="107759" y="165097"/>
                      <a:pt x="107778" y="165078"/>
                    </a:cubicBezTo>
                    <a:close/>
                    <a:moveTo>
                      <a:pt x="107716" y="165129"/>
                    </a:moveTo>
                    <a:cubicBezTo>
                      <a:pt x="107695" y="165145"/>
                      <a:pt x="107675" y="165160"/>
                      <a:pt x="107658" y="165177"/>
                    </a:cubicBezTo>
                    <a:lnTo>
                      <a:pt x="107658" y="165177"/>
                    </a:lnTo>
                    <a:cubicBezTo>
                      <a:pt x="107677" y="165161"/>
                      <a:pt x="107697" y="165145"/>
                      <a:pt x="107716" y="165129"/>
                    </a:cubicBezTo>
                    <a:close/>
                    <a:moveTo>
                      <a:pt x="107658" y="165177"/>
                    </a:moveTo>
                    <a:lnTo>
                      <a:pt x="107658" y="165177"/>
                    </a:lnTo>
                    <a:cubicBezTo>
                      <a:pt x="107620" y="165207"/>
                      <a:pt x="107582" y="165237"/>
                      <a:pt x="107544" y="165266"/>
                    </a:cubicBezTo>
                    <a:lnTo>
                      <a:pt x="107544" y="165266"/>
                    </a:lnTo>
                    <a:cubicBezTo>
                      <a:pt x="107572" y="165247"/>
                      <a:pt x="107600" y="165228"/>
                      <a:pt x="107629" y="165210"/>
                    </a:cubicBezTo>
                    <a:cubicBezTo>
                      <a:pt x="107637" y="165198"/>
                      <a:pt x="107647" y="165187"/>
                      <a:pt x="107658" y="165177"/>
                    </a:cubicBezTo>
                    <a:close/>
                    <a:moveTo>
                      <a:pt x="7131" y="0"/>
                    </a:moveTo>
                    <a:cubicBezTo>
                      <a:pt x="3198" y="0"/>
                      <a:pt x="0" y="3197"/>
                      <a:pt x="0" y="7131"/>
                    </a:cubicBezTo>
                    <a:lnTo>
                      <a:pt x="0" y="159619"/>
                    </a:lnTo>
                    <a:cubicBezTo>
                      <a:pt x="0" y="163553"/>
                      <a:pt x="3198" y="166750"/>
                      <a:pt x="7131" y="166750"/>
                    </a:cubicBezTo>
                    <a:lnTo>
                      <a:pt x="103194" y="166750"/>
                    </a:lnTo>
                    <a:cubicBezTo>
                      <a:pt x="104830" y="166750"/>
                      <a:pt x="106340" y="166196"/>
                      <a:pt x="107544" y="165266"/>
                    </a:cubicBezTo>
                    <a:lnTo>
                      <a:pt x="107544" y="165266"/>
                    </a:lnTo>
                    <a:cubicBezTo>
                      <a:pt x="107444" y="165336"/>
                      <a:pt x="107349" y="165412"/>
                      <a:pt x="107244" y="165478"/>
                    </a:cubicBezTo>
                    <a:cubicBezTo>
                      <a:pt x="107211" y="165494"/>
                      <a:pt x="107161" y="165545"/>
                      <a:pt x="107110" y="165561"/>
                    </a:cubicBezTo>
                    <a:cubicBezTo>
                      <a:pt x="107060" y="165578"/>
                      <a:pt x="107027" y="165628"/>
                      <a:pt x="106977" y="165645"/>
                    </a:cubicBezTo>
                    <a:cubicBezTo>
                      <a:pt x="106876" y="165712"/>
                      <a:pt x="106792" y="165779"/>
                      <a:pt x="106692" y="165812"/>
                    </a:cubicBezTo>
                    <a:lnTo>
                      <a:pt x="106541" y="165896"/>
                    </a:lnTo>
                    <a:cubicBezTo>
                      <a:pt x="106073" y="166130"/>
                      <a:pt x="105604" y="166331"/>
                      <a:pt x="105102" y="166465"/>
                    </a:cubicBezTo>
                    <a:cubicBezTo>
                      <a:pt x="105052" y="166482"/>
                      <a:pt x="105018" y="166482"/>
                      <a:pt x="104968" y="166482"/>
                    </a:cubicBezTo>
                    <a:cubicBezTo>
                      <a:pt x="104901" y="166499"/>
                      <a:pt x="104868" y="166499"/>
                      <a:pt x="104801" y="166532"/>
                    </a:cubicBezTo>
                    <a:cubicBezTo>
                      <a:pt x="104516" y="166582"/>
                      <a:pt x="104215" y="166633"/>
                      <a:pt x="103930" y="166666"/>
                    </a:cubicBezTo>
                    <a:cubicBezTo>
                      <a:pt x="103880" y="166666"/>
                      <a:pt x="103813" y="166700"/>
                      <a:pt x="103780" y="166700"/>
                    </a:cubicBezTo>
                    <a:cubicBezTo>
                      <a:pt x="103612" y="166716"/>
                      <a:pt x="103428" y="166716"/>
                      <a:pt x="103261" y="166716"/>
                    </a:cubicBezTo>
                    <a:lnTo>
                      <a:pt x="7131" y="166716"/>
                    </a:lnTo>
                    <a:cubicBezTo>
                      <a:pt x="6947" y="166716"/>
                      <a:pt x="6780" y="166716"/>
                      <a:pt x="6612" y="166700"/>
                    </a:cubicBezTo>
                    <a:cubicBezTo>
                      <a:pt x="6545" y="166700"/>
                      <a:pt x="6512" y="166666"/>
                      <a:pt x="6445" y="166666"/>
                    </a:cubicBezTo>
                    <a:cubicBezTo>
                      <a:pt x="6160" y="166649"/>
                      <a:pt x="5859" y="166582"/>
                      <a:pt x="5591" y="166532"/>
                    </a:cubicBezTo>
                    <a:cubicBezTo>
                      <a:pt x="5524" y="166499"/>
                      <a:pt x="5474" y="166499"/>
                      <a:pt x="5424" y="166482"/>
                    </a:cubicBezTo>
                    <a:cubicBezTo>
                      <a:pt x="5374" y="166465"/>
                      <a:pt x="5307" y="166465"/>
                      <a:pt x="5273" y="166448"/>
                    </a:cubicBezTo>
                    <a:cubicBezTo>
                      <a:pt x="4771" y="166315"/>
                      <a:pt x="4286" y="166130"/>
                      <a:pt x="3850" y="165879"/>
                    </a:cubicBezTo>
                    <a:lnTo>
                      <a:pt x="3700" y="165796"/>
                    </a:lnTo>
                    <a:cubicBezTo>
                      <a:pt x="3516" y="165695"/>
                      <a:pt x="3331" y="165561"/>
                      <a:pt x="3131" y="165444"/>
                    </a:cubicBezTo>
                    <a:cubicBezTo>
                      <a:pt x="3097" y="165394"/>
                      <a:pt x="3047" y="165377"/>
                      <a:pt x="3013" y="165360"/>
                    </a:cubicBezTo>
                    <a:cubicBezTo>
                      <a:pt x="2930" y="165293"/>
                      <a:pt x="2863" y="165227"/>
                      <a:pt x="2779" y="165193"/>
                    </a:cubicBezTo>
                    <a:cubicBezTo>
                      <a:pt x="2578" y="165026"/>
                      <a:pt x="2411" y="164858"/>
                      <a:pt x="2227" y="164691"/>
                    </a:cubicBezTo>
                    <a:lnTo>
                      <a:pt x="2093" y="164557"/>
                    </a:lnTo>
                    <a:lnTo>
                      <a:pt x="2026" y="164490"/>
                    </a:lnTo>
                    <a:cubicBezTo>
                      <a:pt x="2009" y="164473"/>
                      <a:pt x="1992" y="164457"/>
                      <a:pt x="1992" y="164440"/>
                    </a:cubicBezTo>
                    <a:cubicBezTo>
                      <a:pt x="1925" y="164373"/>
                      <a:pt x="1858" y="164306"/>
                      <a:pt x="1825" y="164239"/>
                    </a:cubicBezTo>
                    <a:cubicBezTo>
                      <a:pt x="1775" y="164189"/>
                      <a:pt x="1725" y="164122"/>
                      <a:pt x="1674" y="164055"/>
                    </a:cubicBezTo>
                    <a:cubicBezTo>
                      <a:pt x="1658" y="164038"/>
                      <a:pt x="1641" y="164021"/>
                      <a:pt x="1607" y="163971"/>
                    </a:cubicBezTo>
                    <a:lnTo>
                      <a:pt x="1574" y="163938"/>
                    </a:lnTo>
                    <a:cubicBezTo>
                      <a:pt x="1524" y="163871"/>
                      <a:pt x="1473" y="163804"/>
                      <a:pt x="1423" y="163720"/>
                    </a:cubicBezTo>
                    <a:cubicBezTo>
                      <a:pt x="1423" y="163720"/>
                      <a:pt x="1423" y="163703"/>
                      <a:pt x="1406" y="163703"/>
                    </a:cubicBezTo>
                    <a:cubicBezTo>
                      <a:pt x="1340" y="163620"/>
                      <a:pt x="1273" y="163536"/>
                      <a:pt x="1239" y="163452"/>
                    </a:cubicBezTo>
                    <a:cubicBezTo>
                      <a:pt x="1239" y="163436"/>
                      <a:pt x="1222" y="163436"/>
                      <a:pt x="1222" y="163436"/>
                    </a:cubicBezTo>
                    <a:cubicBezTo>
                      <a:pt x="1172" y="163352"/>
                      <a:pt x="1105" y="163268"/>
                      <a:pt x="1072" y="163184"/>
                    </a:cubicBezTo>
                    <a:cubicBezTo>
                      <a:pt x="1005" y="163067"/>
                      <a:pt x="971" y="162984"/>
                      <a:pt x="904" y="162883"/>
                    </a:cubicBezTo>
                    <a:cubicBezTo>
                      <a:pt x="888" y="162866"/>
                      <a:pt x="888" y="162866"/>
                      <a:pt x="888" y="162850"/>
                    </a:cubicBezTo>
                    <a:lnTo>
                      <a:pt x="754" y="162599"/>
                    </a:lnTo>
                    <a:lnTo>
                      <a:pt x="637" y="162281"/>
                    </a:lnTo>
                    <a:lnTo>
                      <a:pt x="503" y="161963"/>
                    </a:lnTo>
                    <a:cubicBezTo>
                      <a:pt x="436" y="161812"/>
                      <a:pt x="402" y="161644"/>
                      <a:pt x="352" y="161477"/>
                    </a:cubicBezTo>
                    <a:lnTo>
                      <a:pt x="235" y="160975"/>
                    </a:lnTo>
                    <a:cubicBezTo>
                      <a:pt x="218" y="160875"/>
                      <a:pt x="185" y="160757"/>
                      <a:pt x="168" y="160640"/>
                    </a:cubicBezTo>
                    <a:cubicBezTo>
                      <a:pt x="151" y="160540"/>
                      <a:pt x="151" y="160439"/>
                      <a:pt x="134" y="160356"/>
                    </a:cubicBezTo>
                    <a:lnTo>
                      <a:pt x="134" y="160305"/>
                    </a:lnTo>
                    <a:cubicBezTo>
                      <a:pt x="134" y="160272"/>
                      <a:pt x="101" y="160205"/>
                      <a:pt x="101" y="160171"/>
                    </a:cubicBezTo>
                    <a:cubicBezTo>
                      <a:pt x="101" y="160105"/>
                      <a:pt x="84" y="160038"/>
                      <a:pt x="84" y="159971"/>
                    </a:cubicBezTo>
                    <a:cubicBezTo>
                      <a:pt x="84" y="159870"/>
                      <a:pt x="67" y="159770"/>
                      <a:pt x="67" y="159636"/>
                    </a:cubicBezTo>
                    <a:lnTo>
                      <a:pt x="67" y="7131"/>
                    </a:lnTo>
                    <a:cubicBezTo>
                      <a:pt x="67" y="7030"/>
                      <a:pt x="67" y="6930"/>
                      <a:pt x="84" y="6796"/>
                    </a:cubicBezTo>
                    <a:cubicBezTo>
                      <a:pt x="84" y="6729"/>
                      <a:pt x="84" y="6679"/>
                      <a:pt x="101" y="6612"/>
                    </a:cubicBezTo>
                    <a:cubicBezTo>
                      <a:pt x="101" y="6562"/>
                      <a:pt x="101" y="6512"/>
                      <a:pt x="134" y="6461"/>
                    </a:cubicBezTo>
                    <a:lnTo>
                      <a:pt x="134" y="6428"/>
                    </a:lnTo>
                    <a:cubicBezTo>
                      <a:pt x="151" y="6311"/>
                      <a:pt x="151" y="6210"/>
                      <a:pt x="168" y="6127"/>
                    </a:cubicBezTo>
                    <a:cubicBezTo>
                      <a:pt x="185" y="6009"/>
                      <a:pt x="218" y="5892"/>
                      <a:pt x="235" y="5792"/>
                    </a:cubicBezTo>
                    <a:cubicBezTo>
                      <a:pt x="268" y="5624"/>
                      <a:pt x="302" y="5457"/>
                      <a:pt x="352" y="5290"/>
                    </a:cubicBezTo>
                    <a:cubicBezTo>
                      <a:pt x="402" y="5122"/>
                      <a:pt x="469" y="4972"/>
                      <a:pt x="503" y="4804"/>
                    </a:cubicBezTo>
                    <a:lnTo>
                      <a:pt x="637" y="4503"/>
                    </a:lnTo>
                    <a:lnTo>
                      <a:pt x="754" y="4185"/>
                    </a:lnTo>
                    <a:lnTo>
                      <a:pt x="888" y="3934"/>
                    </a:lnTo>
                    <a:cubicBezTo>
                      <a:pt x="904" y="3917"/>
                      <a:pt x="904" y="3917"/>
                      <a:pt x="904" y="3884"/>
                    </a:cubicBezTo>
                    <a:cubicBezTo>
                      <a:pt x="938" y="3783"/>
                      <a:pt x="1005" y="3699"/>
                      <a:pt x="1072" y="3599"/>
                    </a:cubicBezTo>
                    <a:cubicBezTo>
                      <a:pt x="1105" y="3515"/>
                      <a:pt x="1172" y="3432"/>
                      <a:pt x="1222" y="3348"/>
                    </a:cubicBezTo>
                    <a:lnTo>
                      <a:pt x="1239" y="3331"/>
                    </a:lnTo>
                    <a:cubicBezTo>
                      <a:pt x="1306" y="3248"/>
                      <a:pt x="1356" y="3164"/>
                      <a:pt x="1406" y="3080"/>
                    </a:cubicBezTo>
                    <a:lnTo>
                      <a:pt x="1423" y="3047"/>
                    </a:lnTo>
                    <a:cubicBezTo>
                      <a:pt x="1473" y="2996"/>
                      <a:pt x="1524" y="2913"/>
                      <a:pt x="1574" y="2846"/>
                    </a:cubicBezTo>
                    <a:cubicBezTo>
                      <a:pt x="1591" y="2829"/>
                      <a:pt x="1591" y="2796"/>
                      <a:pt x="1607" y="2796"/>
                    </a:cubicBezTo>
                    <a:cubicBezTo>
                      <a:pt x="1641" y="2779"/>
                      <a:pt x="1658" y="2762"/>
                      <a:pt x="1674" y="2712"/>
                    </a:cubicBezTo>
                    <a:cubicBezTo>
                      <a:pt x="1725" y="2662"/>
                      <a:pt x="1775" y="2595"/>
                      <a:pt x="1825" y="2528"/>
                    </a:cubicBezTo>
                    <a:cubicBezTo>
                      <a:pt x="1892" y="2461"/>
                      <a:pt x="1925" y="2411"/>
                      <a:pt x="1992" y="2344"/>
                    </a:cubicBezTo>
                    <a:cubicBezTo>
                      <a:pt x="2009" y="2327"/>
                      <a:pt x="2026" y="2293"/>
                      <a:pt x="2026" y="2277"/>
                    </a:cubicBezTo>
                    <a:lnTo>
                      <a:pt x="2093" y="2210"/>
                    </a:lnTo>
                    <a:lnTo>
                      <a:pt x="2227" y="2093"/>
                    </a:lnTo>
                    <a:cubicBezTo>
                      <a:pt x="2411" y="1908"/>
                      <a:pt x="2595" y="1741"/>
                      <a:pt x="2779" y="1590"/>
                    </a:cubicBezTo>
                    <a:cubicBezTo>
                      <a:pt x="2863" y="1523"/>
                      <a:pt x="2930" y="1456"/>
                      <a:pt x="3013" y="1390"/>
                    </a:cubicBezTo>
                    <a:cubicBezTo>
                      <a:pt x="3047" y="1373"/>
                      <a:pt x="3097" y="1339"/>
                      <a:pt x="3131" y="1306"/>
                    </a:cubicBezTo>
                    <a:cubicBezTo>
                      <a:pt x="3331" y="1189"/>
                      <a:pt x="3516" y="1055"/>
                      <a:pt x="3700" y="954"/>
                    </a:cubicBezTo>
                    <a:cubicBezTo>
                      <a:pt x="3750" y="938"/>
                      <a:pt x="3800" y="921"/>
                      <a:pt x="3850" y="871"/>
                    </a:cubicBezTo>
                    <a:cubicBezTo>
                      <a:pt x="4286" y="636"/>
                      <a:pt x="4771" y="452"/>
                      <a:pt x="5273" y="302"/>
                    </a:cubicBezTo>
                    <a:cubicBezTo>
                      <a:pt x="5307" y="285"/>
                      <a:pt x="5374" y="285"/>
                      <a:pt x="5424" y="268"/>
                    </a:cubicBezTo>
                    <a:cubicBezTo>
                      <a:pt x="5474" y="251"/>
                      <a:pt x="5524" y="251"/>
                      <a:pt x="5591" y="218"/>
                    </a:cubicBezTo>
                    <a:cubicBezTo>
                      <a:pt x="5859" y="168"/>
                      <a:pt x="6143" y="117"/>
                      <a:pt x="6445" y="101"/>
                    </a:cubicBezTo>
                    <a:cubicBezTo>
                      <a:pt x="6478" y="101"/>
                      <a:pt x="6545" y="84"/>
                      <a:pt x="6612" y="84"/>
                    </a:cubicBezTo>
                    <a:cubicBezTo>
                      <a:pt x="6780" y="50"/>
                      <a:pt x="6964" y="50"/>
                      <a:pt x="7131" y="50"/>
                    </a:cubicBezTo>
                    <a:lnTo>
                      <a:pt x="103194" y="50"/>
                    </a:lnTo>
                    <a:cubicBezTo>
                      <a:pt x="103378" y="50"/>
                      <a:pt x="103545" y="50"/>
                      <a:pt x="103713" y="84"/>
                    </a:cubicBezTo>
                    <a:cubicBezTo>
                      <a:pt x="103763" y="84"/>
                      <a:pt x="103830" y="101"/>
                      <a:pt x="103863" y="101"/>
                    </a:cubicBezTo>
                    <a:cubicBezTo>
                      <a:pt x="104164" y="117"/>
                      <a:pt x="104449" y="184"/>
                      <a:pt x="104750" y="251"/>
                    </a:cubicBezTo>
                    <a:cubicBezTo>
                      <a:pt x="104784" y="268"/>
                      <a:pt x="104851" y="268"/>
                      <a:pt x="104918" y="285"/>
                    </a:cubicBezTo>
                    <a:cubicBezTo>
                      <a:pt x="104951" y="285"/>
                      <a:pt x="105001" y="302"/>
                      <a:pt x="105035" y="302"/>
                    </a:cubicBezTo>
                    <a:cubicBezTo>
                      <a:pt x="105537" y="452"/>
                      <a:pt x="106022" y="636"/>
                      <a:pt x="106474" y="871"/>
                    </a:cubicBezTo>
                    <a:cubicBezTo>
                      <a:pt x="106525" y="887"/>
                      <a:pt x="106592" y="921"/>
                      <a:pt x="106625" y="954"/>
                    </a:cubicBezTo>
                    <a:cubicBezTo>
                      <a:pt x="106725" y="1005"/>
                      <a:pt x="106809" y="1055"/>
                      <a:pt x="106926" y="1122"/>
                    </a:cubicBezTo>
                    <a:cubicBezTo>
                      <a:pt x="106960" y="1138"/>
                      <a:pt x="107010" y="1189"/>
                      <a:pt x="107044" y="1205"/>
                    </a:cubicBezTo>
                    <a:cubicBezTo>
                      <a:pt x="107094" y="1222"/>
                      <a:pt x="107127" y="1272"/>
                      <a:pt x="107194" y="1289"/>
                    </a:cubicBezTo>
                    <a:cubicBezTo>
                      <a:pt x="107311" y="1373"/>
                      <a:pt x="107445" y="1490"/>
                      <a:pt x="107562" y="1557"/>
                    </a:cubicBezTo>
                    <a:cubicBezTo>
                      <a:pt x="107613" y="1607"/>
                      <a:pt x="107680" y="1657"/>
                      <a:pt x="107713" y="1691"/>
                    </a:cubicBezTo>
                    <a:cubicBezTo>
                      <a:pt x="107797" y="1758"/>
                      <a:pt x="107880" y="1808"/>
                      <a:pt x="107947" y="1892"/>
                    </a:cubicBezTo>
                    <a:lnTo>
                      <a:pt x="108065" y="2026"/>
                    </a:lnTo>
                    <a:lnTo>
                      <a:pt x="108299" y="2260"/>
                    </a:lnTo>
                    <a:cubicBezTo>
                      <a:pt x="108450" y="2394"/>
                      <a:pt x="108600" y="2561"/>
                      <a:pt x="108717" y="2729"/>
                    </a:cubicBezTo>
                    <a:lnTo>
                      <a:pt x="108717" y="2762"/>
                    </a:lnTo>
                    <a:cubicBezTo>
                      <a:pt x="108935" y="3013"/>
                      <a:pt x="109102" y="3281"/>
                      <a:pt x="109270" y="3566"/>
                    </a:cubicBezTo>
                    <a:cubicBezTo>
                      <a:pt x="109320" y="3649"/>
                      <a:pt x="109370" y="3766"/>
                      <a:pt x="109437" y="3867"/>
                    </a:cubicBezTo>
                    <a:cubicBezTo>
                      <a:pt x="109437" y="3884"/>
                      <a:pt x="109454" y="3900"/>
                      <a:pt x="109454" y="3900"/>
                    </a:cubicBezTo>
                    <a:lnTo>
                      <a:pt x="109571" y="4151"/>
                    </a:lnTo>
                    <a:lnTo>
                      <a:pt x="109705" y="4469"/>
                    </a:lnTo>
                    <a:lnTo>
                      <a:pt x="109822" y="4787"/>
                    </a:lnTo>
                    <a:cubicBezTo>
                      <a:pt x="109872" y="4888"/>
                      <a:pt x="109889" y="4988"/>
                      <a:pt x="109939" y="5105"/>
                    </a:cubicBezTo>
                    <a:lnTo>
                      <a:pt x="109939" y="5122"/>
                    </a:lnTo>
                    <a:cubicBezTo>
                      <a:pt x="109956" y="5223"/>
                      <a:pt x="109990" y="5323"/>
                      <a:pt x="110023" y="5440"/>
                    </a:cubicBezTo>
                    <a:cubicBezTo>
                      <a:pt x="110040" y="5541"/>
                      <a:pt x="110056" y="5641"/>
                      <a:pt x="110073" y="5775"/>
                    </a:cubicBezTo>
                    <a:cubicBezTo>
                      <a:pt x="110107" y="5892"/>
                      <a:pt x="110123" y="5993"/>
                      <a:pt x="110140" y="6110"/>
                    </a:cubicBezTo>
                    <a:cubicBezTo>
                      <a:pt x="110140" y="6160"/>
                      <a:pt x="110157" y="6244"/>
                      <a:pt x="110157" y="6311"/>
                    </a:cubicBezTo>
                    <a:cubicBezTo>
                      <a:pt x="110157" y="6327"/>
                      <a:pt x="110157" y="6361"/>
                      <a:pt x="110190" y="6394"/>
                    </a:cubicBezTo>
                    <a:lnTo>
                      <a:pt x="110190" y="6445"/>
                    </a:lnTo>
                    <a:lnTo>
                      <a:pt x="110190" y="6562"/>
                    </a:lnTo>
                    <a:cubicBezTo>
                      <a:pt x="110190" y="6645"/>
                      <a:pt x="110207" y="6712"/>
                      <a:pt x="110207" y="6796"/>
                    </a:cubicBezTo>
                    <a:lnTo>
                      <a:pt x="110207" y="6913"/>
                    </a:lnTo>
                    <a:lnTo>
                      <a:pt x="110207" y="6947"/>
                    </a:lnTo>
                    <a:lnTo>
                      <a:pt x="110207" y="7131"/>
                    </a:lnTo>
                    <a:lnTo>
                      <a:pt x="110207" y="159619"/>
                    </a:lnTo>
                    <a:lnTo>
                      <a:pt x="110241" y="159619"/>
                    </a:lnTo>
                    <a:lnTo>
                      <a:pt x="110241" y="159803"/>
                    </a:lnTo>
                    <a:lnTo>
                      <a:pt x="110241" y="159837"/>
                    </a:lnTo>
                    <a:lnTo>
                      <a:pt x="110241" y="159954"/>
                    </a:lnTo>
                    <a:lnTo>
                      <a:pt x="110241" y="160105"/>
                    </a:lnTo>
                    <a:lnTo>
                      <a:pt x="110241" y="160138"/>
                    </a:lnTo>
                    <a:lnTo>
                      <a:pt x="110241" y="160188"/>
                    </a:lnTo>
                    <a:lnTo>
                      <a:pt x="110241" y="160205"/>
                    </a:lnTo>
                    <a:lnTo>
                      <a:pt x="110241" y="160305"/>
                    </a:lnTo>
                    <a:lnTo>
                      <a:pt x="110241" y="160356"/>
                    </a:lnTo>
                    <a:cubicBezTo>
                      <a:pt x="110224" y="160456"/>
                      <a:pt x="110224" y="160556"/>
                      <a:pt x="110207" y="160640"/>
                    </a:cubicBezTo>
                    <a:cubicBezTo>
                      <a:pt x="110174" y="160757"/>
                      <a:pt x="110157" y="160875"/>
                      <a:pt x="110140" y="160975"/>
                    </a:cubicBezTo>
                    <a:cubicBezTo>
                      <a:pt x="110123" y="161092"/>
                      <a:pt x="110090" y="161209"/>
                      <a:pt x="110073" y="161310"/>
                    </a:cubicBezTo>
                    <a:cubicBezTo>
                      <a:pt x="110056" y="161427"/>
                      <a:pt x="110023" y="161527"/>
                      <a:pt x="109990" y="161628"/>
                    </a:cubicBezTo>
                    <a:lnTo>
                      <a:pt x="109990" y="161644"/>
                    </a:lnTo>
                    <a:cubicBezTo>
                      <a:pt x="109973" y="161762"/>
                      <a:pt x="109939" y="161862"/>
                      <a:pt x="109889" y="161963"/>
                    </a:cubicBezTo>
                    <a:lnTo>
                      <a:pt x="109772" y="162281"/>
                    </a:lnTo>
                    <a:lnTo>
                      <a:pt x="109638" y="162599"/>
                    </a:lnTo>
                    <a:lnTo>
                      <a:pt x="109521" y="162850"/>
                    </a:lnTo>
                    <a:cubicBezTo>
                      <a:pt x="109487" y="162866"/>
                      <a:pt x="109487" y="162883"/>
                      <a:pt x="109487" y="162883"/>
                    </a:cubicBezTo>
                    <a:cubicBezTo>
                      <a:pt x="109454" y="162984"/>
                      <a:pt x="109387" y="163067"/>
                      <a:pt x="109320" y="163184"/>
                    </a:cubicBezTo>
                    <a:cubicBezTo>
                      <a:pt x="109153" y="163469"/>
                      <a:pt x="108968" y="163720"/>
                      <a:pt x="108784" y="163988"/>
                    </a:cubicBezTo>
                    <a:lnTo>
                      <a:pt x="108784" y="164021"/>
                    </a:lnTo>
                    <a:cubicBezTo>
                      <a:pt x="108650" y="164189"/>
                      <a:pt x="108517" y="164356"/>
                      <a:pt x="108366" y="164490"/>
                    </a:cubicBezTo>
                    <a:lnTo>
                      <a:pt x="108366" y="164524"/>
                    </a:lnTo>
                    <a:lnTo>
                      <a:pt x="108132" y="164741"/>
                    </a:lnTo>
                    <a:lnTo>
                      <a:pt x="107998" y="164875"/>
                    </a:lnTo>
                    <a:cubicBezTo>
                      <a:pt x="107974" y="164899"/>
                      <a:pt x="107950" y="164924"/>
                      <a:pt x="107926" y="164950"/>
                    </a:cubicBezTo>
                    <a:lnTo>
                      <a:pt x="107926" y="164950"/>
                    </a:lnTo>
                    <a:cubicBezTo>
                      <a:pt x="109397" y="163643"/>
                      <a:pt x="110324" y="161738"/>
                      <a:pt x="110324" y="159619"/>
                    </a:cubicBezTo>
                    <a:lnTo>
                      <a:pt x="110324" y="7131"/>
                    </a:lnTo>
                    <a:cubicBezTo>
                      <a:pt x="110308" y="3197"/>
                      <a:pt x="107110" y="0"/>
                      <a:pt x="1031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40;p15">
                <a:extLst>
                  <a:ext uri="{FF2B5EF4-FFF2-40B4-BE49-F238E27FC236}">
                    <a16:creationId xmlns:a16="http://schemas.microsoft.com/office/drawing/2014/main" id="{45FB1960-34C3-630C-66B7-0EE1EB8C85FF}"/>
                  </a:ext>
                </a:extLst>
              </p:cNvPr>
              <p:cNvSpPr/>
              <p:nvPr/>
            </p:nvSpPr>
            <p:spPr>
              <a:xfrm>
                <a:off x="3195513" y="4824250"/>
                <a:ext cx="2752700" cy="163650"/>
              </a:xfrm>
              <a:custGeom>
                <a:avLst/>
                <a:gdLst/>
                <a:ahLst/>
                <a:cxnLst/>
                <a:rect l="l" t="t" r="r" b="b"/>
                <a:pathLst>
                  <a:path w="110108" h="6546" extrusionOk="0">
                    <a:moveTo>
                      <a:pt x="110107" y="101"/>
                    </a:moveTo>
                    <a:lnTo>
                      <a:pt x="110107" y="34"/>
                    </a:lnTo>
                    <a:lnTo>
                      <a:pt x="110107" y="134"/>
                    </a:lnTo>
                    <a:lnTo>
                      <a:pt x="110107" y="185"/>
                    </a:lnTo>
                    <a:cubicBezTo>
                      <a:pt x="110090" y="285"/>
                      <a:pt x="110090" y="385"/>
                      <a:pt x="110057" y="469"/>
                    </a:cubicBezTo>
                    <a:cubicBezTo>
                      <a:pt x="110040" y="603"/>
                      <a:pt x="110023" y="704"/>
                      <a:pt x="110007" y="804"/>
                    </a:cubicBezTo>
                    <a:cubicBezTo>
                      <a:pt x="109973" y="921"/>
                      <a:pt x="109956" y="1038"/>
                      <a:pt x="109940" y="1139"/>
                    </a:cubicBezTo>
                    <a:cubicBezTo>
                      <a:pt x="109923" y="1256"/>
                      <a:pt x="109873" y="1356"/>
                      <a:pt x="109856" y="1457"/>
                    </a:cubicBezTo>
                    <a:lnTo>
                      <a:pt x="109856" y="1473"/>
                    </a:lnTo>
                    <a:cubicBezTo>
                      <a:pt x="109806" y="1591"/>
                      <a:pt x="109789" y="1691"/>
                      <a:pt x="109756" y="1792"/>
                    </a:cubicBezTo>
                    <a:lnTo>
                      <a:pt x="109622" y="2110"/>
                    </a:lnTo>
                    <a:lnTo>
                      <a:pt x="109505" y="2428"/>
                    </a:lnTo>
                    <a:lnTo>
                      <a:pt x="109371" y="2679"/>
                    </a:lnTo>
                    <a:cubicBezTo>
                      <a:pt x="109354" y="2695"/>
                      <a:pt x="109354" y="2712"/>
                      <a:pt x="109354" y="2712"/>
                    </a:cubicBezTo>
                    <a:cubicBezTo>
                      <a:pt x="109304" y="2813"/>
                      <a:pt x="109253" y="2896"/>
                      <a:pt x="109186" y="3013"/>
                    </a:cubicBezTo>
                    <a:cubicBezTo>
                      <a:pt x="109019" y="3298"/>
                      <a:pt x="108835" y="3549"/>
                      <a:pt x="108634" y="3817"/>
                    </a:cubicBezTo>
                    <a:lnTo>
                      <a:pt x="108634" y="3850"/>
                    </a:lnTo>
                    <a:cubicBezTo>
                      <a:pt x="108517" y="4018"/>
                      <a:pt x="108366" y="4185"/>
                      <a:pt x="108216" y="4319"/>
                    </a:cubicBezTo>
                    <a:lnTo>
                      <a:pt x="108216" y="4353"/>
                    </a:lnTo>
                    <a:lnTo>
                      <a:pt x="107998" y="4570"/>
                    </a:lnTo>
                    <a:lnTo>
                      <a:pt x="107864" y="4704"/>
                    </a:lnTo>
                    <a:cubicBezTo>
                      <a:pt x="107780" y="4771"/>
                      <a:pt x="107713" y="4855"/>
                      <a:pt x="107630" y="4905"/>
                    </a:cubicBezTo>
                    <a:cubicBezTo>
                      <a:pt x="107596" y="4955"/>
                      <a:pt x="107529" y="4989"/>
                      <a:pt x="107479" y="5039"/>
                    </a:cubicBezTo>
                    <a:cubicBezTo>
                      <a:pt x="107362" y="5122"/>
                      <a:pt x="107228" y="5223"/>
                      <a:pt x="107111" y="5307"/>
                    </a:cubicBezTo>
                    <a:cubicBezTo>
                      <a:pt x="107061" y="5323"/>
                      <a:pt x="107027" y="5374"/>
                      <a:pt x="106960" y="5390"/>
                    </a:cubicBezTo>
                    <a:cubicBezTo>
                      <a:pt x="106927" y="5407"/>
                      <a:pt x="106877" y="5457"/>
                      <a:pt x="106843" y="5474"/>
                    </a:cubicBezTo>
                    <a:cubicBezTo>
                      <a:pt x="106726" y="5541"/>
                      <a:pt x="106642" y="5608"/>
                      <a:pt x="106542" y="5641"/>
                    </a:cubicBezTo>
                    <a:lnTo>
                      <a:pt x="106391" y="5725"/>
                    </a:lnTo>
                    <a:cubicBezTo>
                      <a:pt x="105939" y="5959"/>
                      <a:pt x="105454" y="6160"/>
                      <a:pt x="104952" y="6294"/>
                    </a:cubicBezTo>
                    <a:cubicBezTo>
                      <a:pt x="104918" y="6311"/>
                      <a:pt x="104868" y="6311"/>
                      <a:pt x="104834" y="6311"/>
                    </a:cubicBezTo>
                    <a:cubicBezTo>
                      <a:pt x="104768" y="6328"/>
                      <a:pt x="104717" y="6328"/>
                      <a:pt x="104667" y="6361"/>
                    </a:cubicBezTo>
                    <a:cubicBezTo>
                      <a:pt x="104366" y="6411"/>
                      <a:pt x="104081" y="6462"/>
                      <a:pt x="103780" y="6495"/>
                    </a:cubicBezTo>
                    <a:cubicBezTo>
                      <a:pt x="103746" y="6495"/>
                      <a:pt x="103680" y="6529"/>
                      <a:pt x="103629" y="6529"/>
                    </a:cubicBezTo>
                    <a:cubicBezTo>
                      <a:pt x="103462" y="6545"/>
                      <a:pt x="103278" y="6545"/>
                      <a:pt x="103110" y="6545"/>
                    </a:cubicBezTo>
                    <a:lnTo>
                      <a:pt x="7031" y="6545"/>
                    </a:lnTo>
                    <a:cubicBezTo>
                      <a:pt x="6847" y="6545"/>
                      <a:pt x="6680" y="6545"/>
                      <a:pt x="6512" y="6529"/>
                    </a:cubicBezTo>
                    <a:cubicBezTo>
                      <a:pt x="6445" y="6529"/>
                      <a:pt x="6412" y="6495"/>
                      <a:pt x="6345" y="6495"/>
                    </a:cubicBezTo>
                    <a:cubicBezTo>
                      <a:pt x="6060" y="6478"/>
                      <a:pt x="5759" y="6411"/>
                      <a:pt x="5491" y="6361"/>
                    </a:cubicBezTo>
                    <a:cubicBezTo>
                      <a:pt x="5424" y="6328"/>
                      <a:pt x="5374" y="6328"/>
                      <a:pt x="5324" y="6311"/>
                    </a:cubicBezTo>
                    <a:cubicBezTo>
                      <a:pt x="5274" y="6294"/>
                      <a:pt x="5207" y="6294"/>
                      <a:pt x="5173" y="6277"/>
                    </a:cubicBezTo>
                    <a:cubicBezTo>
                      <a:pt x="4671" y="6144"/>
                      <a:pt x="4186" y="5959"/>
                      <a:pt x="3750" y="5708"/>
                    </a:cubicBezTo>
                    <a:lnTo>
                      <a:pt x="3600" y="5625"/>
                    </a:lnTo>
                    <a:cubicBezTo>
                      <a:pt x="3416" y="5524"/>
                      <a:pt x="3231" y="5390"/>
                      <a:pt x="3031" y="5273"/>
                    </a:cubicBezTo>
                    <a:cubicBezTo>
                      <a:pt x="2997" y="5223"/>
                      <a:pt x="2947" y="5206"/>
                      <a:pt x="2913" y="5189"/>
                    </a:cubicBezTo>
                    <a:cubicBezTo>
                      <a:pt x="2830" y="5122"/>
                      <a:pt x="2763" y="5056"/>
                      <a:pt x="2679" y="5022"/>
                    </a:cubicBezTo>
                    <a:cubicBezTo>
                      <a:pt x="2478" y="4855"/>
                      <a:pt x="2311" y="4687"/>
                      <a:pt x="2127" y="4520"/>
                    </a:cubicBezTo>
                    <a:lnTo>
                      <a:pt x="1993" y="4386"/>
                    </a:lnTo>
                    <a:lnTo>
                      <a:pt x="1926" y="4319"/>
                    </a:lnTo>
                    <a:cubicBezTo>
                      <a:pt x="1909" y="4302"/>
                      <a:pt x="1892" y="4286"/>
                      <a:pt x="1892" y="4269"/>
                    </a:cubicBezTo>
                    <a:cubicBezTo>
                      <a:pt x="1825" y="4202"/>
                      <a:pt x="1758" y="4135"/>
                      <a:pt x="1725" y="4068"/>
                    </a:cubicBezTo>
                    <a:cubicBezTo>
                      <a:pt x="1675" y="4018"/>
                      <a:pt x="1625" y="3951"/>
                      <a:pt x="1574" y="3884"/>
                    </a:cubicBezTo>
                    <a:cubicBezTo>
                      <a:pt x="1558" y="3867"/>
                      <a:pt x="1541" y="3850"/>
                      <a:pt x="1507" y="3800"/>
                    </a:cubicBezTo>
                    <a:lnTo>
                      <a:pt x="1474" y="3767"/>
                    </a:lnTo>
                    <a:cubicBezTo>
                      <a:pt x="1424" y="3700"/>
                      <a:pt x="1373" y="3633"/>
                      <a:pt x="1323" y="3549"/>
                    </a:cubicBezTo>
                    <a:cubicBezTo>
                      <a:pt x="1323" y="3549"/>
                      <a:pt x="1323" y="3532"/>
                      <a:pt x="1306" y="3532"/>
                    </a:cubicBezTo>
                    <a:cubicBezTo>
                      <a:pt x="1240" y="3449"/>
                      <a:pt x="1173" y="3365"/>
                      <a:pt x="1139" y="3281"/>
                    </a:cubicBezTo>
                    <a:cubicBezTo>
                      <a:pt x="1139" y="3265"/>
                      <a:pt x="1122" y="3265"/>
                      <a:pt x="1122" y="3265"/>
                    </a:cubicBezTo>
                    <a:cubicBezTo>
                      <a:pt x="1072" y="3181"/>
                      <a:pt x="1005" y="3097"/>
                      <a:pt x="972" y="3013"/>
                    </a:cubicBezTo>
                    <a:cubicBezTo>
                      <a:pt x="905" y="2896"/>
                      <a:pt x="871" y="2813"/>
                      <a:pt x="804" y="2712"/>
                    </a:cubicBezTo>
                    <a:cubicBezTo>
                      <a:pt x="788" y="2695"/>
                      <a:pt x="788" y="2695"/>
                      <a:pt x="788" y="2679"/>
                    </a:cubicBezTo>
                    <a:lnTo>
                      <a:pt x="654" y="2428"/>
                    </a:lnTo>
                    <a:lnTo>
                      <a:pt x="537" y="2110"/>
                    </a:lnTo>
                    <a:lnTo>
                      <a:pt x="403" y="1792"/>
                    </a:lnTo>
                    <a:cubicBezTo>
                      <a:pt x="336" y="1641"/>
                      <a:pt x="302" y="1473"/>
                      <a:pt x="252" y="1306"/>
                    </a:cubicBezTo>
                    <a:lnTo>
                      <a:pt x="135" y="804"/>
                    </a:lnTo>
                    <a:cubicBezTo>
                      <a:pt x="118" y="704"/>
                      <a:pt x="85" y="586"/>
                      <a:pt x="68" y="469"/>
                    </a:cubicBezTo>
                    <a:cubicBezTo>
                      <a:pt x="51" y="369"/>
                      <a:pt x="51" y="268"/>
                      <a:pt x="34" y="185"/>
                    </a:cubicBezTo>
                    <a:lnTo>
                      <a:pt x="34" y="134"/>
                    </a:lnTo>
                    <a:cubicBezTo>
                      <a:pt x="34" y="101"/>
                      <a:pt x="1" y="34"/>
                      <a:pt x="1" y="0"/>
                    </a:cubicBezTo>
                    <a:cubicBezTo>
                      <a:pt x="1" y="34"/>
                      <a:pt x="1" y="84"/>
                      <a:pt x="34" y="118"/>
                    </a:cubicBezTo>
                    <a:cubicBezTo>
                      <a:pt x="51" y="218"/>
                      <a:pt x="51" y="335"/>
                      <a:pt x="68" y="436"/>
                    </a:cubicBezTo>
                    <a:cubicBezTo>
                      <a:pt x="68" y="469"/>
                      <a:pt x="85" y="536"/>
                      <a:pt x="85" y="586"/>
                    </a:cubicBezTo>
                    <a:cubicBezTo>
                      <a:pt x="85" y="637"/>
                      <a:pt x="118" y="704"/>
                      <a:pt x="135" y="770"/>
                    </a:cubicBezTo>
                    <a:cubicBezTo>
                      <a:pt x="152" y="854"/>
                      <a:pt x="168" y="955"/>
                      <a:pt x="202" y="1038"/>
                    </a:cubicBezTo>
                    <a:cubicBezTo>
                      <a:pt x="218" y="1139"/>
                      <a:pt x="252" y="1222"/>
                      <a:pt x="285" y="1340"/>
                    </a:cubicBezTo>
                    <a:cubicBezTo>
                      <a:pt x="302" y="1423"/>
                      <a:pt x="319" y="1507"/>
                      <a:pt x="369" y="1557"/>
                    </a:cubicBezTo>
                    <a:cubicBezTo>
                      <a:pt x="419" y="1725"/>
                      <a:pt x="486" y="1892"/>
                      <a:pt x="553" y="2043"/>
                    </a:cubicBezTo>
                    <a:cubicBezTo>
                      <a:pt x="570" y="2093"/>
                      <a:pt x="587" y="2143"/>
                      <a:pt x="620" y="2193"/>
                    </a:cubicBezTo>
                    <a:cubicBezTo>
                      <a:pt x="654" y="2277"/>
                      <a:pt x="670" y="2344"/>
                      <a:pt x="721" y="2428"/>
                    </a:cubicBezTo>
                    <a:cubicBezTo>
                      <a:pt x="721" y="2428"/>
                      <a:pt x="721" y="2444"/>
                      <a:pt x="737" y="2444"/>
                    </a:cubicBezTo>
                    <a:cubicBezTo>
                      <a:pt x="788" y="2528"/>
                      <a:pt x="821" y="2612"/>
                      <a:pt x="888" y="2695"/>
                    </a:cubicBezTo>
                    <a:lnTo>
                      <a:pt x="888" y="2712"/>
                    </a:lnTo>
                    <a:cubicBezTo>
                      <a:pt x="921" y="2779"/>
                      <a:pt x="955" y="2846"/>
                      <a:pt x="988" y="2880"/>
                    </a:cubicBezTo>
                    <a:cubicBezTo>
                      <a:pt x="1039" y="2930"/>
                      <a:pt x="1055" y="2980"/>
                      <a:pt x="1089" y="3030"/>
                    </a:cubicBezTo>
                    <a:cubicBezTo>
                      <a:pt x="1089" y="3047"/>
                      <a:pt x="1122" y="3047"/>
                      <a:pt x="1122" y="3064"/>
                    </a:cubicBezTo>
                    <a:cubicBezTo>
                      <a:pt x="1156" y="3147"/>
                      <a:pt x="1223" y="3214"/>
                      <a:pt x="1290" y="3298"/>
                    </a:cubicBezTo>
                    <a:cubicBezTo>
                      <a:pt x="1340" y="3382"/>
                      <a:pt x="1407" y="3449"/>
                      <a:pt x="1457" y="3516"/>
                    </a:cubicBezTo>
                    <a:cubicBezTo>
                      <a:pt x="1474" y="3532"/>
                      <a:pt x="1474" y="3549"/>
                      <a:pt x="1491" y="3549"/>
                    </a:cubicBezTo>
                    <a:cubicBezTo>
                      <a:pt x="1558" y="3633"/>
                      <a:pt x="1625" y="3700"/>
                      <a:pt x="1675" y="3767"/>
                    </a:cubicBezTo>
                    <a:cubicBezTo>
                      <a:pt x="1742" y="3850"/>
                      <a:pt x="1825" y="3901"/>
                      <a:pt x="1892" y="3968"/>
                    </a:cubicBezTo>
                    <a:lnTo>
                      <a:pt x="2076" y="4152"/>
                    </a:lnTo>
                    <a:cubicBezTo>
                      <a:pt x="2093" y="4185"/>
                      <a:pt x="2127" y="4185"/>
                      <a:pt x="2143" y="4202"/>
                    </a:cubicBezTo>
                    <a:cubicBezTo>
                      <a:pt x="2210" y="4269"/>
                      <a:pt x="2294" y="4319"/>
                      <a:pt x="2344" y="4386"/>
                    </a:cubicBezTo>
                    <a:lnTo>
                      <a:pt x="2595" y="4570"/>
                    </a:lnTo>
                    <a:cubicBezTo>
                      <a:pt x="2662" y="4620"/>
                      <a:pt x="2729" y="4687"/>
                      <a:pt x="2796" y="4721"/>
                    </a:cubicBezTo>
                    <a:cubicBezTo>
                      <a:pt x="2830" y="4738"/>
                      <a:pt x="2846" y="4771"/>
                      <a:pt x="2897" y="4788"/>
                    </a:cubicBezTo>
                    <a:cubicBezTo>
                      <a:pt x="2930" y="4804"/>
                      <a:pt x="2980" y="4855"/>
                      <a:pt x="3014" y="4871"/>
                    </a:cubicBezTo>
                    <a:cubicBezTo>
                      <a:pt x="3064" y="4888"/>
                      <a:pt x="3098" y="4938"/>
                      <a:pt x="3148" y="4955"/>
                    </a:cubicBezTo>
                    <a:cubicBezTo>
                      <a:pt x="3231" y="4989"/>
                      <a:pt x="3315" y="5056"/>
                      <a:pt x="3399" y="5106"/>
                    </a:cubicBezTo>
                    <a:cubicBezTo>
                      <a:pt x="3432" y="5122"/>
                      <a:pt x="3499" y="5156"/>
                      <a:pt x="3566" y="5189"/>
                    </a:cubicBezTo>
                    <a:cubicBezTo>
                      <a:pt x="3683" y="5240"/>
                      <a:pt x="3817" y="5307"/>
                      <a:pt x="3968" y="5374"/>
                    </a:cubicBezTo>
                    <a:cubicBezTo>
                      <a:pt x="4001" y="5390"/>
                      <a:pt x="4052" y="5407"/>
                      <a:pt x="4085" y="5407"/>
                    </a:cubicBezTo>
                    <a:cubicBezTo>
                      <a:pt x="4152" y="5441"/>
                      <a:pt x="4219" y="5457"/>
                      <a:pt x="4269" y="5491"/>
                    </a:cubicBezTo>
                    <a:cubicBezTo>
                      <a:pt x="4353" y="5524"/>
                      <a:pt x="4437" y="5558"/>
                      <a:pt x="4520" y="5574"/>
                    </a:cubicBezTo>
                    <a:cubicBezTo>
                      <a:pt x="4604" y="5608"/>
                      <a:pt x="4688" y="5625"/>
                      <a:pt x="4805" y="5658"/>
                    </a:cubicBezTo>
                    <a:lnTo>
                      <a:pt x="4822" y="5658"/>
                    </a:lnTo>
                    <a:cubicBezTo>
                      <a:pt x="4922" y="5692"/>
                      <a:pt x="5006" y="5708"/>
                      <a:pt x="5106" y="5725"/>
                    </a:cubicBezTo>
                    <a:lnTo>
                      <a:pt x="5140" y="5725"/>
                    </a:lnTo>
                    <a:cubicBezTo>
                      <a:pt x="5223" y="5742"/>
                      <a:pt x="5274" y="5742"/>
                      <a:pt x="5357" y="5775"/>
                    </a:cubicBezTo>
                    <a:cubicBezTo>
                      <a:pt x="5725" y="5826"/>
                      <a:pt x="6060" y="5859"/>
                      <a:pt x="6428" y="5859"/>
                    </a:cubicBezTo>
                    <a:lnTo>
                      <a:pt x="103780" y="5859"/>
                    </a:lnTo>
                    <a:cubicBezTo>
                      <a:pt x="103914" y="5859"/>
                      <a:pt x="104031" y="5859"/>
                      <a:pt x="104165" y="5826"/>
                    </a:cubicBezTo>
                    <a:cubicBezTo>
                      <a:pt x="104232" y="5826"/>
                      <a:pt x="104282" y="5826"/>
                      <a:pt x="104366" y="5809"/>
                    </a:cubicBezTo>
                    <a:cubicBezTo>
                      <a:pt x="104433" y="5809"/>
                      <a:pt x="104483" y="5792"/>
                      <a:pt x="104533" y="5792"/>
                    </a:cubicBezTo>
                    <a:lnTo>
                      <a:pt x="104617" y="5792"/>
                    </a:lnTo>
                    <a:cubicBezTo>
                      <a:pt x="104701" y="5775"/>
                      <a:pt x="104768" y="5775"/>
                      <a:pt x="104851" y="5742"/>
                    </a:cubicBezTo>
                    <a:lnTo>
                      <a:pt x="104868" y="5742"/>
                    </a:lnTo>
                    <a:cubicBezTo>
                      <a:pt x="104918" y="5742"/>
                      <a:pt x="104952" y="5725"/>
                      <a:pt x="105019" y="5725"/>
                    </a:cubicBezTo>
                    <a:cubicBezTo>
                      <a:pt x="105035" y="5725"/>
                      <a:pt x="105069" y="5708"/>
                      <a:pt x="105086" y="5708"/>
                    </a:cubicBezTo>
                    <a:lnTo>
                      <a:pt x="105102" y="5708"/>
                    </a:lnTo>
                    <a:cubicBezTo>
                      <a:pt x="105169" y="5692"/>
                      <a:pt x="105236" y="5692"/>
                      <a:pt x="105320" y="5658"/>
                    </a:cubicBezTo>
                    <a:cubicBezTo>
                      <a:pt x="105337" y="5658"/>
                      <a:pt x="105370" y="5641"/>
                      <a:pt x="105404" y="5641"/>
                    </a:cubicBezTo>
                    <a:cubicBezTo>
                      <a:pt x="105504" y="5625"/>
                      <a:pt x="105588" y="5591"/>
                      <a:pt x="105671" y="5558"/>
                    </a:cubicBezTo>
                    <a:cubicBezTo>
                      <a:pt x="105755" y="5541"/>
                      <a:pt x="105856" y="5491"/>
                      <a:pt x="105939" y="5474"/>
                    </a:cubicBezTo>
                    <a:lnTo>
                      <a:pt x="105956" y="5474"/>
                    </a:lnTo>
                    <a:cubicBezTo>
                      <a:pt x="106006" y="5457"/>
                      <a:pt x="106040" y="5424"/>
                      <a:pt x="106090" y="5424"/>
                    </a:cubicBezTo>
                    <a:lnTo>
                      <a:pt x="106107" y="5424"/>
                    </a:lnTo>
                    <a:cubicBezTo>
                      <a:pt x="106157" y="5407"/>
                      <a:pt x="106207" y="5390"/>
                      <a:pt x="106257" y="5374"/>
                    </a:cubicBezTo>
                    <a:lnTo>
                      <a:pt x="106274" y="5374"/>
                    </a:lnTo>
                    <a:lnTo>
                      <a:pt x="106659" y="5189"/>
                    </a:lnTo>
                    <a:cubicBezTo>
                      <a:pt x="106709" y="5156"/>
                      <a:pt x="106759" y="5122"/>
                      <a:pt x="106826" y="5106"/>
                    </a:cubicBezTo>
                    <a:cubicBezTo>
                      <a:pt x="106910" y="5056"/>
                      <a:pt x="106994" y="4989"/>
                      <a:pt x="107077" y="4955"/>
                    </a:cubicBezTo>
                    <a:cubicBezTo>
                      <a:pt x="107111" y="4922"/>
                      <a:pt x="107161" y="4905"/>
                      <a:pt x="107195" y="4871"/>
                    </a:cubicBezTo>
                    <a:cubicBezTo>
                      <a:pt x="107245" y="4855"/>
                      <a:pt x="107278" y="4821"/>
                      <a:pt x="107329" y="4788"/>
                    </a:cubicBezTo>
                    <a:cubicBezTo>
                      <a:pt x="107362" y="4771"/>
                      <a:pt x="107379" y="4738"/>
                      <a:pt x="107429" y="4721"/>
                    </a:cubicBezTo>
                    <a:cubicBezTo>
                      <a:pt x="107496" y="4687"/>
                      <a:pt x="107546" y="4637"/>
                      <a:pt x="107613" y="4570"/>
                    </a:cubicBezTo>
                    <a:lnTo>
                      <a:pt x="107864" y="4386"/>
                    </a:lnTo>
                    <a:cubicBezTo>
                      <a:pt x="107931" y="4353"/>
                      <a:pt x="107998" y="4286"/>
                      <a:pt x="108048" y="4235"/>
                    </a:cubicBezTo>
                    <a:lnTo>
                      <a:pt x="108082" y="4219"/>
                    </a:lnTo>
                    <a:cubicBezTo>
                      <a:pt x="108098" y="4202"/>
                      <a:pt x="108115" y="4168"/>
                      <a:pt x="108132" y="4168"/>
                    </a:cubicBezTo>
                    <a:lnTo>
                      <a:pt x="108165" y="4152"/>
                    </a:lnTo>
                    <a:cubicBezTo>
                      <a:pt x="108216" y="4085"/>
                      <a:pt x="108283" y="4051"/>
                      <a:pt x="108333" y="3984"/>
                    </a:cubicBezTo>
                    <a:lnTo>
                      <a:pt x="108417" y="3901"/>
                    </a:lnTo>
                    <a:lnTo>
                      <a:pt x="108500" y="3817"/>
                    </a:lnTo>
                    <a:cubicBezTo>
                      <a:pt x="108500" y="3817"/>
                      <a:pt x="108500" y="3800"/>
                      <a:pt x="108517" y="3800"/>
                    </a:cubicBezTo>
                    <a:cubicBezTo>
                      <a:pt x="108534" y="3783"/>
                      <a:pt x="108550" y="3750"/>
                      <a:pt x="108584" y="3716"/>
                    </a:cubicBezTo>
                    <a:cubicBezTo>
                      <a:pt x="108617" y="3666"/>
                      <a:pt x="108668" y="3616"/>
                      <a:pt x="108718" y="3549"/>
                    </a:cubicBezTo>
                    <a:cubicBezTo>
                      <a:pt x="108751" y="3532"/>
                      <a:pt x="108768" y="3516"/>
                      <a:pt x="108768" y="3482"/>
                    </a:cubicBezTo>
                    <a:cubicBezTo>
                      <a:pt x="108835" y="3432"/>
                      <a:pt x="108885" y="3348"/>
                      <a:pt x="108935" y="3281"/>
                    </a:cubicBezTo>
                    <a:cubicBezTo>
                      <a:pt x="108969" y="3214"/>
                      <a:pt x="109019" y="3181"/>
                      <a:pt x="109053" y="3114"/>
                    </a:cubicBezTo>
                    <a:lnTo>
                      <a:pt x="109086" y="3097"/>
                    </a:lnTo>
                    <a:cubicBezTo>
                      <a:pt x="109103" y="3047"/>
                      <a:pt x="109136" y="3013"/>
                      <a:pt x="109170" y="2963"/>
                    </a:cubicBezTo>
                    <a:cubicBezTo>
                      <a:pt x="109203" y="2896"/>
                      <a:pt x="109270" y="2813"/>
                      <a:pt x="109304" y="2729"/>
                    </a:cubicBezTo>
                    <a:lnTo>
                      <a:pt x="109337" y="2712"/>
                    </a:lnTo>
                    <a:lnTo>
                      <a:pt x="109421" y="2561"/>
                    </a:lnTo>
                    <a:cubicBezTo>
                      <a:pt x="109438" y="2545"/>
                      <a:pt x="109454" y="2511"/>
                      <a:pt x="109454" y="2478"/>
                    </a:cubicBezTo>
                    <a:cubicBezTo>
                      <a:pt x="109505" y="2428"/>
                      <a:pt x="109521" y="2361"/>
                      <a:pt x="109538" y="2310"/>
                    </a:cubicBezTo>
                    <a:cubicBezTo>
                      <a:pt x="109588" y="2227"/>
                      <a:pt x="109622" y="2177"/>
                      <a:pt x="109638" y="2093"/>
                    </a:cubicBezTo>
                    <a:cubicBezTo>
                      <a:pt x="109672" y="2026"/>
                      <a:pt x="109689" y="1959"/>
                      <a:pt x="109722" y="1925"/>
                    </a:cubicBezTo>
                    <a:cubicBezTo>
                      <a:pt x="109722" y="1892"/>
                      <a:pt x="109756" y="1875"/>
                      <a:pt x="109756" y="1858"/>
                    </a:cubicBezTo>
                    <a:lnTo>
                      <a:pt x="109806" y="1674"/>
                    </a:lnTo>
                    <a:cubicBezTo>
                      <a:pt x="109839" y="1624"/>
                      <a:pt x="109839" y="1591"/>
                      <a:pt x="109856" y="1540"/>
                    </a:cubicBezTo>
                    <a:cubicBezTo>
                      <a:pt x="109856" y="1540"/>
                      <a:pt x="109856" y="1524"/>
                      <a:pt x="109873" y="1524"/>
                    </a:cubicBezTo>
                    <a:cubicBezTo>
                      <a:pt x="109890" y="1457"/>
                      <a:pt x="109923" y="1373"/>
                      <a:pt x="109940" y="1306"/>
                    </a:cubicBezTo>
                    <a:cubicBezTo>
                      <a:pt x="109956" y="1222"/>
                      <a:pt x="109973" y="1172"/>
                      <a:pt x="110007" y="1088"/>
                    </a:cubicBezTo>
                    <a:lnTo>
                      <a:pt x="110007" y="1055"/>
                    </a:lnTo>
                    <a:lnTo>
                      <a:pt x="110023" y="971"/>
                    </a:lnTo>
                    <a:cubicBezTo>
                      <a:pt x="110040" y="921"/>
                      <a:pt x="110057" y="837"/>
                      <a:pt x="110057" y="754"/>
                    </a:cubicBezTo>
                    <a:lnTo>
                      <a:pt x="110057" y="720"/>
                    </a:lnTo>
                    <a:cubicBezTo>
                      <a:pt x="110090" y="670"/>
                      <a:pt x="110090" y="603"/>
                      <a:pt x="110090" y="536"/>
                    </a:cubicBezTo>
                    <a:cubicBezTo>
                      <a:pt x="110107" y="503"/>
                      <a:pt x="110107" y="436"/>
                      <a:pt x="110107" y="385"/>
                    </a:cubicBezTo>
                    <a:cubicBezTo>
                      <a:pt x="110090" y="302"/>
                      <a:pt x="110107" y="201"/>
                      <a:pt x="110107" y="10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141;p15">
                <a:extLst>
                  <a:ext uri="{FF2B5EF4-FFF2-40B4-BE49-F238E27FC236}">
                    <a16:creationId xmlns:a16="http://schemas.microsoft.com/office/drawing/2014/main" id="{D3BAC313-2F74-3C5D-7EB6-F2EDF20946AC}"/>
                  </a:ext>
                </a:extLst>
              </p:cNvPr>
              <p:cNvSpPr/>
              <p:nvPr/>
            </p:nvSpPr>
            <p:spPr>
              <a:xfrm>
                <a:off x="5949013" y="4810450"/>
                <a:ext cx="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1" h="335" extrusionOk="0">
                    <a:moveTo>
                      <a:pt x="1" y="0"/>
                    </a:moveTo>
                    <a:lnTo>
                      <a:pt x="1" y="335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42;p15">
                <a:extLst>
                  <a:ext uri="{FF2B5EF4-FFF2-40B4-BE49-F238E27FC236}">
                    <a16:creationId xmlns:a16="http://schemas.microsoft.com/office/drawing/2014/main" id="{0E88C9DE-809D-0F3C-E6E0-BB4C659275C4}"/>
                  </a:ext>
                </a:extLst>
              </p:cNvPr>
              <p:cNvSpPr/>
              <p:nvPr/>
            </p:nvSpPr>
            <p:spPr>
              <a:xfrm>
                <a:off x="5772013" y="838375"/>
                <a:ext cx="177025" cy="4132350"/>
              </a:xfrm>
              <a:custGeom>
                <a:avLst/>
                <a:gdLst/>
                <a:ahLst/>
                <a:cxnLst/>
                <a:rect l="l" t="t" r="r" b="b"/>
                <a:pathLst>
                  <a:path w="7081" h="165294" extrusionOk="0">
                    <a:moveTo>
                      <a:pt x="7081" y="6395"/>
                    </a:moveTo>
                    <a:lnTo>
                      <a:pt x="7081" y="158883"/>
                    </a:lnTo>
                    <a:lnTo>
                      <a:pt x="7081" y="159067"/>
                    </a:lnTo>
                    <a:lnTo>
                      <a:pt x="7081" y="159101"/>
                    </a:lnTo>
                    <a:lnTo>
                      <a:pt x="7081" y="159218"/>
                    </a:lnTo>
                    <a:lnTo>
                      <a:pt x="7081" y="159369"/>
                    </a:lnTo>
                    <a:lnTo>
                      <a:pt x="7081" y="159402"/>
                    </a:lnTo>
                    <a:lnTo>
                      <a:pt x="7081" y="159452"/>
                    </a:lnTo>
                    <a:lnTo>
                      <a:pt x="7081" y="159469"/>
                    </a:lnTo>
                    <a:lnTo>
                      <a:pt x="7081" y="159536"/>
                    </a:lnTo>
                    <a:cubicBezTo>
                      <a:pt x="7064" y="159636"/>
                      <a:pt x="7064" y="159737"/>
                      <a:pt x="7047" y="159854"/>
                    </a:cubicBezTo>
                    <a:cubicBezTo>
                      <a:pt x="7047" y="159887"/>
                      <a:pt x="7014" y="159954"/>
                      <a:pt x="7014" y="159988"/>
                    </a:cubicBezTo>
                    <a:cubicBezTo>
                      <a:pt x="7014" y="160055"/>
                      <a:pt x="6997" y="160122"/>
                      <a:pt x="6997" y="160189"/>
                    </a:cubicBezTo>
                    <a:lnTo>
                      <a:pt x="6997" y="160205"/>
                    </a:lnTo>
                    <a:cubicBezTo>
                      <a:pt x="6980" y="160289"/>
                      <a:pt x="6980" y="160356"/>
                      <a:pt x="6963" y="160440"/>
                    </a:cubicBezTo>
                    <a:lnTo>
                      <a:pt x="6930" y="160523"/>
                    </a:lnTo>
                    <a:lnTo>
                      <a:pt x="6930" y="160540"/>
                    </a:lnTo>
                    <a:cubicBezTo>
                      <a:pt x="6913" y="160624"/>
                      <a:pt x="6896" y="160691"/>
                      <a:pt x="6880" y="160775"/>
                    </a:cubicBezTo>
                    <a:cubicBezTo>
                      <a:pt x="6846" y="160825"/>
                      <a:pt x="6830" y="160908"/>
                      <a:pt x="6813" y="160975"/>
                    </a:cubicBezTo>
                    <a:cubicBezTo>
                      <a:pt x="6813" y="160975"/>
                      <a:pt x="6813" y="160992"/>
                      <a:pt x="6796" y="160992"/>
                    </a:cubicBezTo>
                    <a:cubicBezTo>
                      <a:pt x="6763" y="161042"/>
                      <a:pt x="6763" y="161076"/>
                      <a:pt x="6746" y="161126"/>
                    </a:cubicBezTo>
                    <a:lnTo>
                      <a:pt x="6679" y="161310"/>
                    </a:lnTo>
                    <a:cubicBezTo>
                      <a:pt x="6662" y="161327"/>
                      <a:pt x="6662" y="161360"/>
                      <a:pt x="6662" y="161377"/>
                    </a:cubicBezTo>
                    <a:cubicBezTo>
                      <a:pt x="6645" y="161444"/>
                      <a:pt x="6629" y="161494"/>
                      <a:pt x="6578" y="161545"/>
                    </a:cubicBezTo>
                    <a:cubicBezTo>
                      <a:pt x="6545" y="161628"/>
                      <a:pt x="6511" y="161695"/>
                      <a:pt x="6478" y="161779"/>
                    </a:cubicBezTo>
                    <a:cubicBezTo>
                      <a:pt x="6461" y="161829"/>
                      <a:pt x="6411" y="161879"/>
                      <a:pt x="6394" y="161946"/>
                    </a:cubicBezTo>
                    <a:cubicBezTo>
                      <a:pt x="6378" y="161963"/>
                      <a:pt x="6378" y="161996"/>
                      <a:pt x="6344" y="162030"/>
                    </a:cubicBezTo>
                    <a:lnTo>
                      <a:pt x="6193" y="162147"/>
                    </a:lnTo>
                    <a:cubicBezTo>
                      <a:pt x="6193" y="162147"/>
                      <a:pt x="6193" y="162164"/>
                      <a:pt x="6160" y="162164"/>
                    </a:cubicBezTo>
                    <a:cubicBezTo>
                      <a:pt x="6126" y="162248"/>
                      <a:pt x="6076" y="162315"/>
                      <a:pt x="6026" y="162398"/>
                    </a:cubicBezTo>
                    <a:cubicBezTo>
                      <a:pt x="5993" y="162448"/>
                      <a:pt x="5959" y="162482"/>
                      <a:pt x="5942" y="162532"/>
                    </a:cubicBezTo>
                    <a:lnTo>
                      <a:pt x="5909" y="162549"/>
                    </a:lnTo>
                    <a:cubicBezTo>
                      <a:pt x="5875" y="162616"/>
                      <a:pt x="5825" y="162666"/>
                      <a:pt x="5792" y="162716"/>
                    </a:cubicBezTo>
                    <a:cubicBezTo>
                      <a:pt x="5725" y="162800"/>
                      <a:pt x="5675" y="162867"/>
                      <a:pt x="5624" y="162917"/>
                    </a:cubicBezTo>
                    <a:cubicBezTo>
                      <a:pt x="5608" y="162951"/>
                      <a:pt x="5608" y="162967"/>
                      <a:pt x="5574" y="162984"/>
                    </a:cubicBezTo>
                    <a:cubicBezTo>
                      <a:pt x="5541" y="163034"/>
                      <a:pt x="5490" y="163084"/>
                      <a:pt x="5423" y="163151"/>
                    </a:cubicBezTo>
                    <a:cubicBezTo>
                      <a:pt x="5407" y="163168"/>
                      <a:pt x="5390" y="163218"/>
                      <a:pt x="5373" y="163235"/>
                    </a:cubicBezTo>
                    <a:lnTo>
                      <a:pt x="5340" y="163252"/>
                    </a:lnTo>
                    <a:lnTo>
                      <a:pt x="5256" y="163336"/>
                    </a:lnTo>
                    <a:lnTo>
                      <a:pt x="5189" y="163419"/>
                    </a:lnTo>
                    <a:lnTo>
                      <a:pt x="5022" y="163587"/>
                    </a:lnTo>
                    <a:lnTo>
                      <a:pt x="4988" y="163603"/>
                    </a:lnTo>
                    <a:cubicBezTo>
                      <a:pt x="4972" y="163637"/>
                      <a:pt x="4955" y="163637"/>
                      <a:pt x="4938" y="163654"/>
                    </a:cubicBezTo>
                    <a:lnTo>
                      <a:pt x="4905" y="163670"/>
                    </a:lnTo>
                    <a:cubicBezTo>
                      <a:pt x="4854" y="163721"/>
                      <a:pt x="4787" y="163788"/>
                      <a:pt x="4720" y="163821"/>
                    </a:cubicBezTo>
                    <a:cubicBezTo>
                      <a:pt x="4637" y="163888"/>
                      <a:pt x="4570" y="163955"/>
                      <a:pt x="4469" y="164005"/>
                    </a:cubicBezTo>
                    <a:cubicBezTo>
                      <a:pt x="4402" y="164055"/>
                      <a:pt x="4352" y="164122"/>
                      <a:pt x="4285" y="164156"/>
                    </a:cubicBezTo>
                    <a:cubicBezTo>
                      <a:pt x="4235" y="164173"/>
                      <a:pt x="4218" y="164206"/>
                      <a:pt x="4185" y="164223"/>
                    </a:cubicBezTo>
                    <a:cubicBezTo>
                      <a:pt x="4135" y="164239"/>
                      <a:pt x="4101" y="164290"/>
                      <a:pt x="4051" y="164306"/>
                    </a:cubicBezTo>
                    <a:cubicBezTo>
                      <a:pt x="4001" y="164323"/>
                      <a:pt x="3967" y="164357"/>
                      <a:pt x="3934" y="164390"/>
                    </a:cubicBezTo>
                    <a:cubicBezTo>
                      <a:pt x="3850" y="164424"/>
                      <a:pt x="3766" y="164491"/>
                      <a:pt x="3666" y="164541"/>
                    </a:cubicBezTo>
                    <a:cubicBezTo>
                      <a:pt x="3632" y="164557"/>
                      <a:pt x="3565" y="164591"/>
                      <a:pt x="3515" y="164624"/>
                    </a:cubicBezTo>
                    <a:lnTo>
                      <a:pt x="3130" y="164809"/>
                    </a:lnTo>
                    <a:lnTo>
                      <a:pt x="3114" y="164809"/>
                    </a:lnTo>
                    <a:cubicBezTo>
                      <a:pt x="3063" y="164825"/>
                      <a:pt x="3013" y="164842"/>
                      <a:pt x="2963" y="164859"/>
                    </a:cubicBezTo>
                    <a:lnTo>
                      <a:pt x="2946" y="164859"/>
                    </a:lnTo>
                    <a:cubicBezTo>
                      <a:pt x="2896" y="164892"/>
                      <a:pt x="2862" y="164909"/>
                      <a:pt x="2812" y="164909"/>
                    </a:cubicBezTo>
                    <a:lnTo>
                      <a:pt x="2796" y="164909"/>
                    </a:lnTo>
                    <a:cubicBezTo>
                      <a:pt x="2712" y="164926"/>
                      <a:pt x="2611" y="164976"/>
                      <a:pt x="2528" y="164993"/>
                    </a:cubicBezTo>
                    <a:cubicBezTo>
                      <a:pt x="2444" y="165009"/>
                      <a:pt x="2327" y="165043"/>
                      <a:pt x="2260" y="165076"/>
                    </a:cubicBezTo>
                    <a:cubicBezTo>
                      <a:pt x="2226" y="165076"/>
                      <a:pt x="2193" y="165093"/>
                      <a:pt x="2176" y="165093"/>
                    </a:cubicBezTo>
                    <a:cubicBezTo>
                      <a:pt x="2109" y="165127"/>
                      <a:pt x="2042" y="165127"/>
                      <a:pt x="1959" y="165143"/>
                    </a:cubicBezTo>
                    <a:lnTo>
                      <a:pt x="1942" y="165143"/>
                    </a:lnTo>
                    <a:cubicBezTo>
                      <a:pt x="1908" y="165143"/>
                      <a:pt x="1892" y="165143"/>
                      <a:pt x="1875" y="165160"/>
                    </a:cubicBezTo>
                    <a:cubicBezTo>
                      <a:pt x="1841" y="165160"/>
                      <a:pt x="1791" y="165177"/>
                      <a:pt x="1724" y="165177"/>
                    </a:cubicBezTo>
                    <a:lnTo>
                      <a:pt x="1708" y="165177"/>
                    </a:lnTo>
                    <a:cubicBezTo>
                      <a:pt x="1624" y="165210"/>
                      <a:pt x="1557" y="165210"/>
                      <a:pt x="1473" y="165227"/>
                    </a:cubicBezTo>
                    <a:lnTo>
                      <a:pt x="1389" y="165227"/>
                    </a:lnTo>
                    <a:cubicBezTo>
                      <a:pt x="1339" y="165227"/>
                      <a:pt x="1272" y="165244"/>
                      <a:pt x="1222" y="165244"/>
                    </a:cubicBezTo>
                    <a:cubicBezTo>
                      <a:pt x="1172" y="165244"/>
                      <a:pt x="1105" y="165261"/>
                      <a:pt x="1021" y="165261"/>
                    </a:cubicBezTo>
                    <a:cubicBezTo>
                      <a:pt x="887" y="165261"/>
                      <a:pt x="770" y="165294"/>
                      <a:pt x="636" y="165294"/>
                    </a:cubicBezTo>
                    <a:lnTo>
                      <a:pt x="0" y="165294"/>
                    </a:lnTo>
                    <a:cubicBezTo>
                      <a:pt x="3532" y="165294"/>
                      <a:pt x="6394" y="162415"/>
                      <a:pt x="6394" y="158883"/>
                    </a:cubicBezTo>
                    <a:lnTo>
                      <a:pt x="6394" y="6395"/>
                    </a:lnTo>
                    <a:cubicBezTo>
                      <a:pt x="6394" y="2863"/>
                      <a:pt x="3532" y="1"/>
                      <a:pt x="0" y="1"/>
                    </a:cubicBezTo>
                    <a:lnTo>
                      <a:pt x="636" y="1"/>
                    </a:lnTo>
                    <a:cubicBezTo>
                      <a:pt x="1004" y="1"/>
                      <a:pt x="1356" y="17"/>
                      <a:pt x="1708" y="84"/>
                    </a:cubicBezTo>
                    <a:cubicBezTo>
                      <a:pt x="1791" y="101"/>
                      <a:pt x="1858" y="101"/>
                      <a:pt x="1942" y="118"/>
                    </a:cubicBezTo>
                    <a:lnTo>
                      <a:pt x="2260" y="185"/>
                    </a:lnTo>
                    <a:cubicBezTo>
                      <a:pt x="2360" y="202"/>
                      <a:pt x="2444" y="218"/>
                      <a:pt x="2528" y="269"/>
                    </a:cubicBezTo>
                    <a:cubicBezTo>
                      <a:pt x="2611" y="285"/>
                      <a:pt x="2712" y="335"/>
                      <a:pt x="2796" y="352"/>
                    </a:cubicBezTo>
                    <a:cubicBezTo>
                      <a:pt x="2862" y="369"/>
                      <a:pt x="2896" y="386"/>
                      <a:pt x="2963" y="419"/>
                    </a:cubicBezTo>
                    <a:cubicBezTo>
                      <a:pt x="3013" y="436"/>
                      <a:pt x="3063" y="453"/>
                      <a:pt x="3130" y="469"/>
                    </a:cubicBezTo>
                    <a:lnTo>
                      <a:pt x="3499" y="670"/>
                    </a:lnTo>
                    <a:cubicBezTo>
                      <a:pt x="3565" y="687"/>
                      <a:pt x="3616" y="720"/>
                      <a:pt x="3666" y="754"/>
                    </a:cubicBezTo>
                    <a:cubicBezTo>
                      <a:pt x="3750" y="787"/>
                      <a:pt x="3833" y="838"/>
                      <a:pt x="3917" y="888"/>
                    </a:cubicBezTo>
                    <a:cubicBezTo>
                      <a:pt x="3967" y="921"/>
                      <a:pt x="4001" y="938"/>
                      <a:pt x="4051" y="972"/>
                    </a:cubicBezTo>
                    <a:cubicBezTo>
                      <a:pt x="4084" y="1005"/>
                      <a:pt x="4135" y="1039"/>
                      <a:pt x="4168" y="1055"/>
                    </a:cubicBezTo>
                    <a:cubicBezTo>
                      <a:pt x="4218" y="1089"/>
                      <a:pt x="4235" y="1105"/>
                      <a:pt x="4285" y="1139"/>
                    </a:cubicBezTo>
                    <a:cubicBezTo>
                      <a:pt x="4335" y="1189"/>
                      <a:pt x="4402" y="1223"/>
                      <a:pt x="4469" y="1290"/>
                    </a:cubicBezTo>
                    <a:lnTo>
                      <a:pt x="4720" y="1474"/>
                    </a:lnTo>
                    <a:cubicBezTo>
                      <a:pt x="4787" y="1541"/>
                      <a:pt x="4871" y="1608"/>
                      <a:pt x="4921" y="1641"/>
                    </a:cubicBezTo>
                    <a:cubicBezTo>
                      <a:pt x="4955" y="1675"/>
                      <a:pt x="4972" y="1691"/>
                      <a:pt x="4988" y="1691"/>
                    </a:cubicBezTo>
                    <a:lnTo>
                      <a:pt x="5172" y="1875"/>
                    </a:lnTo>
                    <a:cubicBezTo>
                      <a:pt x="5239" y="1942"/>
                      <a:pt x="5306" y="2009"/>
                      <a:pt x="5340" y="2060"/>
                    </a:cubicBezTo>
                    <a:cubicBezTo>
                      <a:pt x="5373" y="2093"/>
                      <a:pt x="5390" y="2110"/>
                      <a:pt x="5407" y="2143"/>
                    </a:cubicBezTo>
                    <a:cubicBezTo>
                      <a:pt x="5457" y="2193"/>
                      <a:pt x="5490" y="2260"/>
                      <a:pt x="5557" y="2311"/>
                    </a:cubicBezTo>
                    <a:lnTo>
                      <a:pt x="5591" y="2361"/>
                    </a:lnTo>
                    <a:cubicBezTo>
                      <a:pt x="5658" y="2445"/>
                      <a:pt x="5725" y="2512"/>
                      <a:pt x="5758" y="2562"/>
                    </a:cubicBezTo>
                    <a:lnTo>
                      <a:pt x="5892" y="2763"/>
                    </a:lnTo>
                    <a:cubicBezTo>
                      <a:pt x="5909" y="2796"/>
                      <a:pt x="5959" y="2846"/>
                      <a:pt x="5976" y="2880"/>
                    </a:cubicBezTo>
                    <a:cubicBezTo>
                      <a:pt x="6009" y="2963"/>
                      <a:pt x="6076" y="3030"/>
                      <a:pt x="6126" y="3114"/>
                    </a:cubicBezTo>
                    <a:cubicBezTo>
                      <a:pt x="6160" y="3181"/>
                      <a:pt x="6177" y="3231"/>
                      <a:pt x="6227" y="3281"/>
                    </a:cubicBezTo>
                    <a:cubicBezTo>
                      <a:pt x="6244" y="3298"/>
                      <a:pt x="6260" y="3348"/>
                      <a:pt x="6260" y="3365"/>
                    </a:cubicBezTo>
                    <a:cubicBezTo>
                      <a:pt x="6311" y="3432"/>
                      <a:pt x="6327" y="3466"/>
                      <a:pt x="6344" y="3533"/>
                    </a:cubicBezTo>
                    <a:cubicBezTo>
                      <a:pt x="6394" y="3616"/>
                      <a:pt x="6428" y="3683"/>
                      <a:pt x="6461" y="3767"/>
                    </a:cubicBezTo>
                    <a:cubicBezTo>
                      <a:pt x="6478" y="3817"/>
                      <a:pt x="6495" y="3884"/>
                      <a:pt x="6545" y="3934"/>
                    </a:cubicBezTo>
                    <a:cubicBezTo>
                      <a:pt x="6578" y="4051"/>
                      <a:pt x="6645" y="4185"/>
                      <a:pt x="6679" y="4303"/>
                    </a:cubicBezTo>
                    <a:cubicBezTo>
                      <a:pt x="6712" y="4369"/>
                      <a:pt x="6729" y="4453"/>
                      <a:pt x="6746" y="4520"/>
                    </a:cubicBezTo>
                    <a:lnTo>
                      <a:pt x="6813" y="4771"/>
                    </a:lnTo>
                    <a:cubicBezTo>
                      <a:pt x="6830" y="4872"/>
                      <a:pt x="6846" y="4972"/>
                      <a:pt x="6896" y="5073"/>
                    </a:cubicBezTo>
                    <a:cubicBezTo>
                      <a:pt x="6913" y="5139"/>
                      <a:pt x="6913" y="5206"/>
                      <a:pt x="6913" y="5273"/>
                    </a:cubicBezTo>
                    <a:cubicBezTo>
                      <a:pt x="6930" y="5307"/>
                      <a:pt x="6930" y="5374"/>
                      <a:pt x="6930" y="5407"/>
                    </a:cubicBezTo>
                    <a:cubicBezTo>
                      <a:pt x="6963" y="5524"/>
                      <a:pt x="6963" y="5625"/>
                      <a:pt x="6980" y="5725"/>
                    </a:cubicBezTo>
                    <a:lnTo>
                      <a:pt x="6980" y="5809"/>
                    </a:lnTo>
                    <a:cubicBezTo>
                      <a:pt x="6980" y="5893"/>
                      <a:pt x="6997" y="5960"/>
                      <a:pt x="6997" y="6043"/>
                    </a:cubicBezTo>
                    <a:lnTo>
                      <a:pt x="6997" y="6161"/>
                    </a:lnTo>
                    <a:lnTo>
                      <a:pt x="6997" y="6194"/>
                    </a:lnTo>
                    <a:cubicBezTo>
                      <a:pt x="7081" y="6278"/>
                      <a:pt x="7081" y="6328"/>
                      <a:pt x="7081" y="639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0" name="Google Shape;145;p15">
                <a:extLst>
                  <a:ext uri="{FF2B5EF4-FFF2-40B4-BE49-F238E27FC236}">
                    <a16:creationId xmlns:a16="http://schemas.microsoft.com/office/drawing/2014/main" id="{5BF101EB-52EC-A205-B865-0A6617940D8B}"/>
                  </a:ext>
                </a:extLst>
              </p:cNvPr>
              <p:cNvSpPr/>
              <p:nvPr/>
            </p:nvSpPr>
            <p:spPr>
              <a:xfrm>
                <a:off x="4464713" y="4686575"/>
                <a:ext cx="214300" cy="214275"/>
              </a:xfrm>
              <a:custGeom>
                <a:avLst/>
                <a:gdLst/>
                <a:ahLst/>
                <a:cxnLst/>
                <a:rect l="l" t="t" r="r" b="b"/>
                <a:pathLst>
                  <a:path w="8572" h="8571" extrusionOk="0">
                    <a:moveTo>
                      <a:pt x="8571" y="4286"/>
                    </a:moveTo>
                    <a:cubicBezTo>
                      <a:pt x="8571" y="6662"/>
                      <a:pt x="6663" y="8571"/>
                      <a:pt x="4286" y="8571"/>
                    </a:cubicBezTo>
                    <a:cubicBezTo>
                      <a:pt x="1909" y="8571"/>
                      <a:pt x="1" y="6662"/>
                      <a:pt x="1" y="4286"/>
                    </a:cubicBezTo>
                    <a:cubicBezTo>
                      <a:pt x="1" y="1909"/>
                      <a:pt x="1909" y="1"/>
                      <a:pt x="4286" y="1"/>
                    </a:cubicBezTo>
                    <a:cubicBezTo>
                      <a:pt x="6663" y="1"/>
                      <a:pt x="8571" y="1909"/>
                      <a:pt x="8571" y="4286"/>
                    </a:cubicBez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46;p15">
                <a:extLst>
                  <a:ext uri="{FF2B5EF4-FFF2-40B4-BE49-F238E27FC236}">
                    <a16:creationId xmlns:a16="http://schemas.microsoft.com/office/drawing/2014/main" id="{9D8F0DDD-29AC-07C0-7C23-C119557BF4E8}"/>
                  </a:ext>
                </a:extLst>
              </p:cNvPr>
              <p:cNvSpPr/>
              <p:nvPr/>
            </p:nvSpPr>
            <p:spPr>
              <a:xfrm>
                <a:off x="4464713" y="4686575"/>
                <a:ext cx="212200" cy="212175"/>
              </a:xfrm>
              <a:custGeom>
                <a:avLst/>
                <a:gdLst/>
                <a:ahLst/>
                <a:cxnLst/>
                <a:rect l="l" t="t" r="r" b="b"/>
                <a:pathLst>
                  <a:path w="8488" h="8487" extrusionOk="0">
                    <a:moveTo>
                      <a:pt x="8487" y="4252"/>
                    </a:moveTo>
                    <a:cubicBezTo>
                      <a:pt x="8487" y="6595"/>
                      <a:pt x="6596" y="8487"/>
                      <a:pt x="4236" y="8487"/>
                    </a:cubicBezTo>
                    <a:cubicBezTo>
                      <a:pt x="1892" y="8487"/>
                      <a:pt x="1" y="6595"/>
                      <a:pt x="1" y="4252"/>
                    </a:cubicBezTo>
                    <a:cubicBezTo>
                      <a:pt x="1" y="1892"/>
                      <a:pt x="1892" y="1"/>
                      <a:pt x="4236" y="1"/>
                    </a:cubicBezTo>
                    <a:cubicBezTo>
                      <a:pt x="6596" y="1"/>
                      <a:pt x="8487" y="1892"/>
                      <a:pt x="8487" y="425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47;p15">
                <a:extLst>
                  <a:ext uri="{FF2B5EF4-FFF2-40B4-BE49-F238E27FC236}">
                    <a16:creationId xmlns:a16="http://schemas.microsoft.com/office/drawing/2014/main" id="{1F826C1F-2C6C-9446-3479-0563F3FB8841}"/>
                  </a:ext>
                </a:extLst>
              </p:cNvPr>
              <p:cNvSpPr/>
              <p:nvPr/>
            </p:nvSpPr>
            <p:spPr>
              <a:xfrm>
                <a:off x="4470988" y="4700250"/>
                <a:ext cx="200075" cy="185275"/>
              </a:xfrm>
              <a:custGeom>
                <a:avLst/>
                <a:gdLst/>
                <a:ahLst/>
                <a:cxnLst/>
                <a:rect l="l" t="t" r="r" b="b"/>
                <a:pathLst>
                  <a:path w="8003" h="7411" extrusionOk="0">
                    <a:moveTo>
                      <a:pt x="3995" y="0"/>
                    </a:moveTo>
                    <a:cubicBezTo>
                      <a:pt x="2234" y="0"/>
                      <a:pt x="666" y="1261"/>
                      <a:pt x="353" y="3069"/>
                    </a:cubicBezTo>
                    <a:cubicBezTo>
                      <a:pt x="1" y="5078"/>
                      <a:pt x="1340" y="7003"/>
                      <a:pt x="3349" y="7354"/>
                    </a:cubicBezTo>
                    <a:cubicBezTo>
                      <a:pt x="3566" y="7392"/>
                      <a:pt x="3782" y="7410"/>
                      <a:pt x="3995" y="7410"/>
                    </a:cubicBezTo>
                    <a:cubicBezTo>
                      <a:pt x="5766" y="7410"/>
                      <a:pt x="7322" y="6149"/>
                      <a:pt x="7651" y="4341"/>
                    </a:cubicBezTo>
                    <a:cubicBezTo>
                      <a:pt x="8002" y="2333"/>
                      <a:pt x="6663" y="408"/>
                      <a:pt x="4638" y="56"/>
                    </a:cubicBezTo>
                    <a:cubicBezTo>
                      <a:pt x="4422" y="18"/>
                      <a:pt x="4207" y="0"/>
                      <a:pt x="3995" y="0"/>
                    </a:cubicBez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148;p15">
                <a:extLst>
                  <a:ext uri="{FF2B5EF4-FFF2-40B4-BE49-F238E27FC236}">
                    <a16:creationId xmlns:a16="http://schemas.microsoft.com/office/drawing/2014/main" id="{35BE3FF8-24AD-118C-C429-3E64270257BA}"/>
                  </a:ext>
                </a:extLst>
              </p:cNvPr>
              <p:cNvSpPr/>
              <p:nvPr/>
            </p:nvSpPr>
            <p:spPr>
              <a:xfrm>
                <a:off x="4473513" y="4702850"/>
                <a:ext cx="194600" cy="180075"/>
              </a:xfrm>
              <a:custGeom>
                <a:avLst/>
                <a:gdLst/>
                <a:ahLst/>
                <a:cxnLst/>
                <a:rect l="l" t="t" r="r" b="b"/>
                <a:pathLst>
                  <a:path w="7784" h="7203" extrusionOk="0">
                    <a:moveTo>
                      <a:pt x="3906" y="0"/>
                    </a:moveTo>
                    <a:cubicBezTo>
                      <a:pt x="2187" y="0"/>
                      <a:pt x="666" y="1230"/>
                      <a:pt x="352" y="2982"/>
                    </a:cubicBezTo>
                    <a:cubicBezTo>
                      <a:pt x="0" y="4940"/>
                      <a:pt x="1306" y="6798"/>
                      <a:pt x="3264" y="7150"/>
                    </a:cubicBezTo>
                    <a:cubicBezTo>
                      <a:pt x="3471" y="7185"/>
                      <a:pt x="3676" y="7202"/>
                      <a:pt x="3879" y="7202"/>
                    </a:cubicBezTo>
                    <a:cubicBezTo>
                      <a:pt x="5601" y="7202"/>
                      <a:pt x="7133" y="5972"/>
                      <a:pt x="7432" y="4220"/>
                    </a:cubicBezTo>
                    <a:cubicBezTo>
                      <a:pt x="7784" y="2262"/>
                      <a:pt x="6478" y="404"/>
                      <a:pt x="4520" y="53"/>
                    </a:cubicBezTo>
                    <a:cubicBezTo>
                      <a:pt x="4313" y="17"/>
                      <a:pt x="4108" y="0"/>
                      <a:pt x="39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4" name="Google Shape;149;p15">
                <a:extLst>
                  <a:ext uri="{FF2B5EF4-FFF2-40B4-BE49-F238E27FC236}">
                    <a16:creationId xmlns:a16="http://schemas.microsoft.com/office/drawing/2014/main" id="{C6D3EB4E-B74A-B783-C588-AA0EC69864C9}"/>
                  </a:ext>
                </a:extLst>
              </p:cNvPr>
              <p:cNvSpPr/>
              <p:nvPr/>
            </p:nvSpPr>
            <p:spPr>
              <a:xfrm>
                <a:off x="3193438" y="838800"/>
                <a:ext cx="177875" cy="4131925"/>
              </a:xfrm>
              <a:custGeom>
                <a:avLst/>
                <a:gdLst/>
                <a:ahLst/>
                <a:cxnLst/>
                <a:rect l="l" t="t" r="r" b="b"/>
                <a:pathLst>
                  <a:path w="7115" h="165277" extrusionOk="0">
                    <a:moveTo>
                      <a:pt x="7114" y="165277"/>
                    </a:moveTo>
                    <a:lnTo>
                      <a:pt x="6461" y="165277"/>
                    </a:lnTo>
                    <a:cubicBezTo>
                      <a:pt x="6110" y="165277"/>
                      <a:pt x="5758" y="165244"/>
                      <a:pt x="5407" y="165193"/>
                    </a:cubicBezTo>
                    <a:cubicBezTo>
                      <a:pt x="5323" y="165160"/>
                      <a:pt x="5256" y="165160"/>
                      <a:pt x="5172" y="165143"/>
                    </a:cubicBezTo>
                    <a:lnTo>
                      <a:pt x="5156" y="165143"/>
                    </a:lnTo>
                    <a:cubicBezTo>
                      <a:pt x="5038" y="165126"/>
                      <a:pt x="4955" y="165110"/>
                      <a:pt x="4854" y="165076"/>
                    </a:cubicBezTo>
                    <a:lnTo>
                      <a:pt x="4838" y="165076"/>
                    </a:lnTo>
                    <a:cubicBezTo>
                      <a:pt x="4754" y="165059"/>
                      <a:pt x="4653" y="165043"/>
                      <a:pt x="4570" y="164992"/>
                    </a:cubicBezTo>
                    <a:cubicBezTo>
                      <a:pt x="4486" y="164976"/>
                      <a:pt x="4402" y="164942"/>
                      <a:pt x="4319" y="164909"/>
                    </a:cubicBezTo>
                    <a:cubicBezTo>
                      <a:pt x="4252" y="164892"/>
                      <a:pt x="4185" y="164875"/>
                      <a:pt x="4118" y="164825"/>
                    </a:cubicBezTo>
                    <a:cubicBezTo>
                      <a:pt x="4084" y="164808"/>
                      <a:pt x="4034" y="164792"/>
                      <a:pt x="4001" y="164792"/>
                    </a:cubicBezTo>
                    <a:cubicBezTo>
                      <a:pt x="3867" y="164725"/>
                      <a:pt x="3733" y="164658"/>
                      <a:pt x="3599" y="164607"/>
                    </a:cubicBezTo>
                    <a:cubicBezTo>
                      <a:pt x="3565" y="164574"/>
                      <a:pt x="3499" y="164540"/>
                      <a:pt x="3432" y="164524"/>
                    </a:cubicBezTo>
                    <a:cubicBezTo>
                      <a:pt x="3348" y="164474"/>
                      <a:pt x="3264" y="164407"/>
                      <a:pt x="3181" y="164373"/>
                    </a:cubicBezTo>
                    <a:cubicBezTo>
                      <a:pt x="3147" y="164356"/>
                      <a:pt x="3097" y="164323"/>
                      <a:pt x="3063" y="164289"/>
                    </a:cubicBezTo>
                    <a:cubicBezTo>
                      <a:pt x="3013" y="164273"/>
                      <a:pt x="2980" y="164239"/>
                      <a:pt x="2929" y="164206"/>
                    </a:cubicBezTo>
                    <a:cubicBezTo>
                      <a:pt x="2896" y="164189"/>
                      <a:pt x="2862" y="164156"/>
                      <a:pt x="2829" y="164139"/>
                    </a:cubicBezTo>
                    <a:cubicBezTo>
                      <a:pt x="2762" y="164105"/>
                      <a:pt x="2695" y="164055"/>
                      <a:pt x="2645" y="163988"/>
                    </a:cubicBezTo>
                    <a:lnTo>
                      <a:pt x="2394" y="163804"/>
                    </a:lnTo>
                    <a:cubicBezTo>
                      <a:pt x="2327" y="163737"/>
                      <a:pt x="2243" y="163687"/>
                      <a:pt x="2176" y="163620"/>
                    </a:cubicBezTo>
                    <a:cubicBezTo>
                      <a:pt x="2159" y="163603"/>
                      <a:pt x="2143" y="163570"/>
                      <a:pt x="2109" y="163570"/>
                    </a:cubicBezTo>
                    <a:lnTo>
                      <a:pt x="1925" y="163386"/>
                    </a:lnTo>
                    <a:lnTo>
                      <a:pt x="1724" y="163185"/>
                    </a:lnTo>
                    <a:cubicBezTo>
                      <a:pt x="1657" y="163118"/>
                      <a:pt x="1590" y="163034"/>
                      <a:pt x="1523" y="162967"/>
                    </a:cubicBezTo>
                    <a:lnTo>
                      <a:pt x="1490" y="162934"/>
                    </a:lnTo>
                    <a:cubicBezTo>
                      <a:pt x="1423" y="162867"/>
                      <a:pt x="1356" y="162783"/>
                      <a:pt x="1323" y="162716"/>
                    </a:cubicBezTo>
                    <a:cubicBezTo>
                      <a:pt x="1256" y="162632"/>
                      <a:pt x="1222" y="162565"/>
                      <a:pt x="1155" y="162482"/>
                    </a:cubicBezTo>
                    <a:cubicBezTo>
                      <a:pt x="1138" y="162465"/>
                      <a:pt x="1138" y="162465"/>
                      <a:pt x="1138" y="162448"/>
                    </a:cubicBezTo>
                    <a:cubicBezTo>
                      <a:pt x="1088" y="162398"/>
                      <a:pt x="1071" y="162348"/>
                      <a:pt x="1021" y="162298"/>
                    </a:cubicBezTo>
                    <a:cubicBezTo>
                      <a:pt x="988" y="162231"/>
                      <a:pt x="971" y="162180"/>
                      <a:pt x="921" y="162130"/>
                    </a:cubicBezTo>
                    <a:lnTo>
                      <a:pt x="921" y="162113"/>
                    </a:lnTo>
                    <a:cubicBezTo>
                      <a:pt x="887" y="162030"/>
                      <a:pt x="837" y="161946"/>
                      <a:pt x="770" y="161862"/>
                    </a:cubicBezTo>
                    <a:cubicBezTo>
                      <a:pt x="770" y="161862"/>
                      <a:pt x="770" y="161829"/>
                      <a:pt x="753" y="161829"/>
                    </a:cubicBezTo>
                    <a:cubicBezTo>
                      <a:pt x="720" y="161762"/>
                      <a:pt x="670" y="161695"/>
                      <a:pt x="653" y="161611"/>
                    </a:cubicBezTo>
                    <a:cubicBezTo>
                      <a:pt x="636" y="161561"/>
                      <a:pt x="603" y="161494"/>
                      <a:pt x="586" y="161461"/>
                    </a:cubicBezTo>
                    <a:cubicBezTo>
                      <a:pt x="502" y="161310"/>
                      <a:pt x="435" y="161143"/>
                      <a:pt x="402" y="160975"/>
                    </a:cubicBezTo>
                    <a:cubicBezTo>
                      <a:pt x="385" y="160891"/>
                      <a:pt x="352" y="160825"/>
                      <a:pt x="318" y="160741"/>
                    </a:cubicBezTo>
                    <a:cubicBezTo>
                      <a:pt x="301" y="160640"/>
                      <a:pt x="251" y="160557"/>
                      <a:pt x="235" y="160456"/>
                    </a:cubicBezTo>
                    <a:cubicBezTo>
                      <a:pt x="218" y="160373"/>
                      <a:pt x="184" y="160272"/>
                      <a:pt x="168" y="160188"/>
                    </a:cubicBezTo>
                    <a:cubicBezTo>
                      <a:pt x="151" y="160122"/>
                      <a:pt x="151" y="160055"/>
                      <a:pt x="134" y="160004"/>
                    </a:cubicBezTo>
                    <a:cubicBezTo>
                      <a:pt x="101" y="159954"/>
                      <a:pt x="101" y="159887"/>
                      <a:pt x="101" y="159854"/>
                    </a:cubicBezTo>
                    <a:cubicBezTo>
                      <a:pt x="84" y="159737"/>
                      <a:pt x="84" y="159636"/>
                      <a:pt x="67" y="159536"/>
                    </a:cubicBezTo>
                    <a:cubicBezTo>
                      <a:pt x="67" y="159485"/>
                      <a:pt x="67" y="159452"/>
                      <a:pt x="50" y="159402"/>
                    </a:cubicBezTo>
                    <a:cubicBezTo>
                      <a:pt x="50" y="159352"/>
                      <a:pt x="17" y="159285"/>
                      <a:pt x="17" y="159218"/>
                    </a:cubicBezTo>
                    <a:cubicBezTo>
                      <a:pt x="17" y="159117"/>
                      <a:pt x="0" y="159017"/>
                      <a:pt x="0" y="158883"/>
                    </a:cubicBezTo>
                    <a:lnTo>
                      <a:pt x="0" y="6378"/>
                    </a:lnTo>
                    <a:cubicBezTo>
                      <a:pt x="0" y="6277"/>
                      <a:pt x="0" y="6177"/>
                      <a:pt x="17" y="6043"/>
                    </a:cubicBezTo>
                    <a:cubicBezTo>
                      <a:pt x="17" y="5976"/>
                      <a:pt x="17" y="5926"/>
                      <a:pt x="50" y="5859"/>
                    </a:cubicBezTo>
                    <a:cubicBezTo>
                      <a:pt x="50" y="5809"/>
                      <a:pt x="50" y="5775"/>
                      <a:pt x="67" y="5725"/>
                    </a:cubicBezTo>
                    <a:cubicBezTo>
                      <a:pt x="84" y="5625"/>
                      <a:pt x="84" y="5524"/>
                      <a:pt x="101" y="5424"/>
                    </a:cubicBezTo>
                    <a:cubicBezTo>
                      <a:pt x="101" y="5374"/>
                      <a:pt x="134" y="5307"/>
                      <a:pt x="134" y="5273"/>
                    </a:cubicBezTo>
                    <a:cubicBezTo>
                      <a:pt x="134" y="5206"/>
                      <a:pt x="151" y="5139"/>
                      <a:pt x="168" y="5089"/>
                    </a:cubicBezTo>
                    <a:cubicBezTo>
                      <a:pt x="184" y="5005"/>
                      <a:pt x="218" y="4888"/>
                      <a:pt x="235" y="4804"/>
                    </a:cubicBezTo>
                    <a:cubicBezTo>
                      <a:pt x="251" y="4704"/>
                      <a:pt x="301" y="4620"/>
                      <a:pt x="318" y="4520"/>
                    </a:cubicBezTo>
                    <a:cubicBezTo>
                      <a:pt x="335" y="4436"/>
                      <a:pt x="352" y="4352"/>
                      <a:pt x="402" y="4286"/>
                    </a:cubicBezTo>
                    <a:cubicBezTo>
                      <a:pt x="469" y="4118"/>
                      <a:pt x="519" y="3951"/>
                      <a:pt x="586" y="3800"/>
                    </a:cubicBezTo>
                    <a:cubicBezTo>
                      <a:pt x="603" y="3767"/>
                      <a:pt x="636" y="3700"/>
                      <a:pt x="653" y="3666"/>
                    </a:cubicBezTo>
                    <a:cubicBezTo>
                      <a:pt x="686" y="3566"/>
                      <a:pt x="720" y="3516"/>
                      <a:pt x="753" y="3432"/>
                    </a:cubicBezTo>
                    <a:cubicBezTo>
                      <a:pt x="753" y="3432"/>
                      <a:pt x="753" y="3415"/>
                      <a:pt x="770" y="3415"/>
                    </a:cubicBezTo>
                    <a:cubicBezTo>
                      <a:pt x="820" y="3331"/>
                      <a:pt x="854" y="3248"/>
                      <a:pt x="921" y="3164"/>
                    </a:cubicBezTo>
                    <a:lnTo>
                      <a:pt x="921" y="3164"/>
                    </a:lnTo>
                    <a:cubicBezTo>
                      <a:pt x="971" y="3097"/>
                      <a:pt x="988" y="3030"/>
                      <a:pt x="1021" y="2997"/>
                    </a:cubicBezTo>
                    <a:cubicBezTo>
                      <a:pt x="1071" y="2946"/>
                      <a:pt x="1088" y="2879"/>
                      <a:pt x="1138" y="2846"/>
                    </a:cubicBezTo>
                    <a:cubicBezTo>
                      <a:pt x="1138" y="2829"/>
                      <a:pt x="1155" y="2829"/>
                      <a:pt x="1155" y="2796"/>
                    </a:cubicBezTo>
                    <a:cubicBezTo>
                      <a:pt x="1189" y="2712"/>
                      <a:pt x="1256" y="2662"/>
                      <a:pt x="1323" y="2578"/>
                    </a:cubicBezTo>
                    <a:cubicBezTo>
                      <a:pt x="1389" y="2495"/>
                      <a:pt x="1440" y="2428"/>
                      <a:pt x="1490" y="2361"/>
                    </a:cubicBezTo>
                    <a:cubicBezTo>
                      <a:pt x="1507" y="2344"/>
                      <a:pt x="1507" y="2327"/>
                      <a:pt x="1523" y="2327"/>
                    </a:cubicBezTo>
                    <a:cubicBezTo>
                      <a:pt x="1590" y="2260"/>
                      <a:pt x="1657" y="2176"/>
                      <a:pt x="1724" y="2110"/>
                    </a:cubicBezTo>
                    <a:cubicBezTo>
                      <a:pt x="1774" y="2026"/>
                      <a:pt x="1858" y="1959"/>
                      <a:pt x="1925" y="1875"/>
                    </a:cubicBezTo>
                    <a:lnTo>
                      <a:pt x="2109" y="1691"/>
                    </a:lnTo>
                    <a:cubicBezTo>
                      <a:pt x="2143" y="1674"/>
                      <a:pt x="2159" y="1658"/>
                      <a:pt x="2176" y="1658"/>
                    </a:cubicBezTo>
                    <a:cubicBezTo>
                      <a:pt x="2243" y="1591"/>
                      <a:pt x="2327" y="1524"/>
                      <a:pt x="2394" y="1490"/>
                    </a:cubicBezTo>
                    <a:lnTo>
                      <a:pt x="2645" y="1289"/>
                    </a:lnTo>
                    <a:cubicBezTo>
                      <a:pt x="2695" y="1256"/>
                      <a:pt x="2762" y="1189"/>
                      <a:pt x="2829" y="1155"/>
                    </a:cubicBezTo>
                    <a:cubicBezTo>
                      <a:pt x="2862" y="1122"/>
                      <a:pt x="2896" y="1105"/>
                      <a:pt x="2929" y="1055"/>
                    </a:cubicBezTo>
                    <a:cubicBezTo>
                      <a:pt x="2980" y="1038"/>
                      <a:pt x="3013" y="1005"/>
                      <a:pt x="3063" y="971"/>
                    </a:cubicBezTo>
                    <a:cubicBezTo>
                      <a:pt x="3097" y="955"/>
                      <a:pt x="3147" y="921"/>
                      <a:pt x="3181" y="888"/>
                    </a:cubicBezTo>
                    <a:cubicBezTo>
                      <a:pt x="3264" y="854"/>
                      <a:pt x="3348" y="787"/>
                      <a:pt x="3432" y="754"/>
                    </a:cubicBezTo>
                    <a:cubicBezTo>
                      <a:pt x="3482" y="720"/>
                      <a:pt x="3532" y="687"/>
                      <a:pt x="3599" y="670"/>
                    </a:cubicBezTo>
                    <a:cubicBezTo>
                      <a:pt x="3733" y="603"/>
                      <a:pt x="3850" y="536"/>
                      <a:pt x="4001" y="469"/>
                    </a:cubicBezTo>
                    <a:cubicBezTo>
                      <a:pt x="4034" y="452"/>
                      <a:pt x="4084" y="436"/>
                      <a:pt x="4118" y="436"/>
                    </a:cubicBezTo>
                    <a:cubicBezTo>
                      <a:pt x="4185" y="419"/>
                      <a:pt x="4252" y="385"/>
                      <a:pt x="4319" y="352"/>
                    </a:cubicBezTo>
                    <a:cubicBezTo>
                      <a:pt x="4402" y="335"/>
                      <a:pt x="4486" y="285"/>
                      <a:pt x="4570" y="268"/>
                    </a:cubicBezTo>
                    <a:cubicBezTo>
                      <a:pt x="4653" y="252"/>
                      <a:pt x="4737" y="218"/>
                      <a:pt x="4838" y="185"/>
                    </a:cubicBezTo>
                    <a:lnTo>
                      <a:pt x="4854" y="185"/>
                    </a:lnTo>
                    <a:cubicBezTo>
                      <a:pt x="4955" y="168"/>
                      <a:pt x="5038" y="134"/>
                      <a:pt x="5156" y="118"/>
                    </a:cubicBezTo>
                    <a:lnTo>
                      <a:pt x="5172" y="118"/>
                    </a:lnTo>
                    <a:cubicBezTo>
                      <a:pt x="5256" y="101"/>
                      <a:pt x="5323" y="101"/>
                      <a:pt x="5407" y="84"/>
                    </a:cubicBezTo>
                    <a:cubicBezTo>
                      <a:pt x="5758" y="17"/>
                      <a:pt x="6093" y="0"/>
                      <a:pt x="6461" y="0"/>
                    </a:cubicBezTo>
                    <a:lnTo>
                      <a:pt x="7114" y="0"/>
                    </a:lnTo>
                    <a:cubicBezTo>
                      <a:pt x="3582" y="0"/>
                      <a:pt x="720" y="2863"/>
                      <a:pt x="720" y="6395"/>
                    </a:cubicBezTo>
                    <a:lnTo>
                      <a:pt x="720" y="158883"/>
                    </a:lnTo>
                    <a:cubicBezTo>
                      <a:pt x="703" y="162398"/>
                      <a:pt x="3582" y="165277"/>
                      <a:pt x="7114" y="165277"/>
                    </a:cubicBezTo>
                    <a:close/>
                  </a:path>
                </a:pathLst>
              </a:custGeom>
              <a:solidFill>
                <a:srgbClr val="04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" name="Google Shape;150;p15">
              <a:extLst>
                <a:ext uri="{FF2B5EF4-FFF2-40B4-BE49-F238E27FC236}">
                  <a16:creationId xmlns:a16="http://schemas.microsoft.com/office/drawing/2014/main" id="{DBA9EC8A-4B9B-8864-277E-0B246CC06813}"/>
                </a:ext>
              </a:extLst>
            </p:cNvPr>
            <p:cNvSpPr/>
            <p:nvPr/>
          </p:nvSpPr>
          <p:spPr>
            <a:xfrm>
              <a:off x="3193838" y="821225"/>
              <a:ext cx="2753950" cy="164050"/>
            </a:xfrm>
            <a:custGeom>
              <a:avLst/>
              <a:gdLst/>
              <a:ahLst/>
              <a:cxnLst/>
              <a:rect l="l" t="t" r="r" b="b"/>
              <a:pathLst>
                <a:path w="110158" h="6562" extrusionOk="0">
                  <a:moveTo>
                    <a:pt x="110124" y="6060"/>
                  </a:moveTo>
                  <a:cubicBezTo>
                    <a:pt x="110124" y="6127"/>
                    <a:pt x="110157" y="6194"/>
                    <a:pt x="110157" y="6261"/>
                  </a:cubicBezTo>
                  <a:cubicBezTo>
                    <a:pt x="110157" y="6227"/>
                    <a:pt x="110124" y="6160"/>
                    <a:pt x="110124" y="6127"/>
                  </a:cubicBezTo>
                  <a:cubicBezTo>
                    <a:pt x="110124" y="6077"/>
                    <a:pt x="110107" y="6010"/>
                    <a:pt x="110107" y="5976"/>
                  </a:cubicBezTo>
                  <a:cubicBezTo>
                    <a:pt x="110107" y="5909"/>
                    <a:pt x="110090" y="5842"/>
                    <a:pt x="110090" y="5792"/>
                  </a:cubicBezTo>
                  <a:cubicBezTo>
                    <a:pt x="110057" y="5675"/>
                    <a:pt x="110040" y="5574"/>
                    <a:pt x="110007" y="5474"/>
                  </a:cubicBezTo>
                  <a:lnTo>
                    <a:pt x="109940" y="5223"/>
                  </a:lnTo>
                  <a:cubicBezTo>
                    <a:pt x="109923" y="5156"/>
                    <a:pt x="109906" y="5072"/>
                    <a:pt x="109873" y="5005"/>
                  </a:cubicBezTo>
                  <a:cubicBezTo>
                    <a:pt x="109839" y="4888"/>
                    <a:pt x="109789" y="4754"/>
                    <a:pt x="109739" y="4637"/>
                  </a:cubicBezTo>
                  <a:cubicBezTo>
                    <a:pt x="109705" y="4570"/>
                    <a:pt x="109689" y="4537"/>
                    <a:pt x="109655" y="4470"/>
                  </a:cubicBezTo>
                  <a:cubicBezTo>
                    <a:pt x="109605" y="4386"/>
                    <a:pt x="109588" y="4319"/>
                    <a:pt x="109538" y="4235"/>
                  </a:cubicBezTo>
                  <a:cubicBezTo>
                    <a:pt x="109521" y="4168"/>
                    <a:pt x="109488" y="4135"/>
                    <a:pt x="109454" y="4068"/>
                  </a:cubicBezTo>
                  <a:cubicBezTo>
                    <a:pt x="109438" y="4034"/>
                    <a:pt x="109438" y="4001"/>
                    <a:pt x="109421" y="3984"/>
                  </a:cubicBezTo>
                  <a:cubicBezTo>
                    <a:pt x="109404" y="3917"/>
                    <a:pt x="109354" y="3867"/>
                    <a:pt x="109320" y="3817"/>
                  </a:cubicBezTo>
                  <a:cubicBezTo>
                    <a:pt x="109270" y="3733"/>
                    <a:pt x="109237" y="3666"/>
                    <a:pt x="109170" y="3582"/>
                  </a:cubicBezTo>
                  <a:cubicBezTo>
                    <a:pt x="109153" y="3549"/>
                    <a:pt x="109103" y="3499"/>
                    <a:pt x="109086" y="3465"/>
                  </a:cubicBezTo>
                  <a:lnTo>
                    <a:pt x="108952" y="3281"/>
                  </a:lnTo>
                  <a:cubicBezTo>
                    <a:pt x="108902" y="3198"/>
                    <a:pt x="108852" y="3131"/>
                    <a:pt x="108785" y="3064"/>
                  </a:cubicBezTo>
                  <a:cubicBezTo>
                    <a:pt x="108768" y="3047"/>
                    <a:pt x="108768" y="3030"/>
                    <a:pt x="108751" y="3030"/>
                  </a:cubicBezTo>
                  <a:cubicBezTo>
                    <a:pt x="108701" y="2963"/>
                    <a:pt x="108668" y="2913"/>
                    <a:pt x="108601" y="2863"/>
                  </a:cubicBezTo>
                  <a:cubicBezTo>
                    <a:pt x="108584" y="2829"/>
                    <a:pt x="108550" y="2813"/>
                    <a:pt x="108534" y="2779"/>
                  </a:cubicBezTo>
                  <a:cubicBezTo>
                    <a:pt x="108484" y="2712"/>
                    <a:pt x="108433" y="2645"/>
                    <a:pt x="108366" y="2578"/>
                  </a:cubicBezTo>
                  <a:lnTo>
                    <a:pt x="108182" y="2394"/>
                  </a:lnTo>
                  <a:cubicBezTo>
                    <a:pt x="108165" y="2377"/>
                    <a:pt x="108149" y="2361"/>
                    <a:pt x="108115" y="2361"/>
                  </a:cubicBezTo>
                  <a:cubicBezTo>
                    <a:pt x="108065" y="2294"/>
                    <a:pt x="107981" y="2227"/>
                    <a:pt x="107914" y="2193"/>
                  </a:cubicBezTo>
                  <a:cubicBezTo>
                    <a:pt x="107831" y="2126"/>
                    <a:pt x="107764" y="2059"/>
                    <a:pt x="107663" y="1992"/>
                  </a:cubicBezTo>
                  <a:cubicBezTo>
                    <a:pt x="107596" y="1959"/>
                    <a:pt x="107529" y="1892"/>
                    <a:pt x="107479" y="1858"/>
                  </a:cubicBezTo>
                  <a:cubicBezTo>
                    <a:pt x="107429" y="1825"/>
                    <a:pt x="107412" y="1808"/>
                    <a:pt x="107362" y="1758"/>
                  </a:cubicBezTo>
                  <a:cubicBezTo>
                    <a:pt x="107329" y="1741"/>
                    <a:pt x="107278" y="1708"/>
                    <a:pt x="107245" y="1674"/>
                  </a:cubicBezTo>
                  <a:cubicBezTo>
                    <a:pt x="107195" y="1658"/>
                    <a:pt x="107161" y="1624"/>
                    <a:pt x="107111" y="1591"/>
                  </a:cubicBezTo>
                  <a:cubicBezTo>
                    <a:pt x="107027" y="1557"/>
                    <a:pt x="106944" y="1490"/>
                    <a:pt x="106860" y="1457"/>
                  </a:cubicBezTo>
                  <a:cubicBezTo>
                    <a:pt x="106826" y="1423"/>
                    <a:pt x="106759" y="1390"/>
                    <a:pt x="106692" y="1373"/>
                  </a:cubicBezTo>
                  <a:lnTo>
                    <a:pt x="106324" y="1172"/>
                  </a:lnTo>
                  <a:cubicBezTo>
                    <a:pt x="106274" y="1155"/>
                    <a:pt x="106224" y="1139"/>
                    <a:pt x="106157" y="1122"/>
                  </a:cubicBezTo>
                  <a:cubicBezTo>
                    <a:pt x="106107" y="1088"/>
                    <a:pt x="106056" y="1072"/>
                    <a:pt x="105989" y="1055"/>
                  </a:cubicBezTo>
                  <a:cubicBezTo>
                    <a:pt x="105906" y="1005"/>
                    <a:pt x="105805" y="988"/>
                    <a:pt x="105722" y="971"/>
                  </a:cubicBezTo>
                  <a:cubicBezTo>
                    <a:pt x="105638" y="955"/>
                    <a:pt x="105521" y="921"/>
                    <a:pt x="105437" y="888"/>
                  </a:cubicBezTo>
                  <a:lnTo>
                    <a:pt x="105136" y="821"/>
                  </a:lnTo>
                  <a:cubicBezTo>
                    <a:pt x="105052" y="804"/>
                    <a:pt x="104985" y="804"/>
                    <a:pt x="104901" y="787"/>
                  </a:cubicBezTo>
                  <a:cubicBezTo>
                    <a:pt x="104567" y="720"/>
                    <a:pt x="104215" y="703"/>
                    <a:pt x="103830" y="703"/>
                  </a:cubicBezTo>
                  <a:lnTo>
                    <a:pt x="6429" y="703"/>
                  </a:lnTo>
                  <a:cubicBezTo>
                    <a:pt x="6077" y="703"/>
                    <a:pt x="5726" y="720"/>
                    <a:pt x="5374" y="787"/>
                  </a:cubicBezTo>
                  <a:cubicBezTo>
                    <a:pt x="5290" y="787"/>
                    <a:pt x="5223" y="804"/>
                    <a:pt x="5140" y="821"/>
                  </a:cubicBezTo>
                  <a:lnTo>
                    <a:pt x="5106" y="821"/>
                  </a:lnTo>
                  <a:cubicBezTo>
                    <a:pt x="5006" y="837"/>
                    <a:pt x="4922" y="871"/>
                    <a:pt x="4822" y="888"/>
                  </a:cubicBezTo>
                  <a:lnTo>
                    <a:pt x="4805" y="888"/>
                  </a:lnTo>
                  <a:cubicBezTo>
                    <a:pt x="4721" y="904"/>
                    <a:pt x="4604" y="921"/>
                    <a:pt x="4520" y="971"/>
                  </a:cubicBezTo>
                  <a:cubicBezTo>
                    <a:pt x="4437" y="988"/>
                    <a:pt x="4353" y="1038"/>
                    <a:pt x="4269" y="1055"/>
                  </a:cubicBezTo>
                  <a:cubicBezTo>
                    <a:pt x="4219" y="1072"/>
                    <a:pt x="4152" y="1088"/>
                    <a:pt x="4085" y="1139"/>
                  </a:cubicBezTo>
                  <a:cubicBezTo>
                    <a:pt x="4052" y="1155"/>
                    <a:pt x="4001" y="1172"/>
                    <a:pt x="3968" y="1172"/>
                  </a:cubicBezTo>
                  <a:cubicBezTo>
                    <a:pt x="3834" y="1239"/>
                    <a:pt x="3683" y="1306"/>
                    <a:pt x="3566" y="1373"/>
                  </a:cubicBezTo>
                  <a:cubicBezTo>
                    <a:pt x="3516" y="1390"/>
                    <a:pt x="3466" y="1423"/>
                    <a:pt x="3399" y="1457"/>
                  </a:cubicBezTo>
                  <a:cubicBezTo>
                    <a:pt x="3315" y="1490"/>
                    <a:pt x="3231" y="1540"/>
                    <a:pt x="3148" y="1607"/>
                  </a:cubicBezTo>
                  <a:cubicBezTo>
                    <a:pt x="3098" y="1624"/>
                    <a:pt x="3064" y="1641"/>
                    <a:pt x="3014" y="1691"/>
                  </a:cubicBezTo>
                  <a:cubicBezTo>
                    <a:pt x="2980" y="1708"/>
                    <a:pt x="2930" y="1741"/>
                    <a:pt x="2897" y="1775"/>
                  </a:cubicBezTo>
                  <a:cubicBezTo>
                    <a:pt x="2863" y="1791"/>
                    <a:pt x="2830" y="1808"/>
                    <a:pt x="2796" y="1858"/>
                  </a:cubicBezTo>
                  <a:cubicBezTo>
                    <a:pt x="2729" y="1892"/>
                    <a:pt x="2662" y="1942"/>
                    <a:pt x="2595" y="1992"/>
                  </a:cubicBezTo>
                  <a:lnTo>
                    <a:pt x="2361" y="2193"/>
                  </a:lnTo>
                  <a:cubicBezTo>
                    <a:pt x="2294" y="2243"/>
                    <a:pt x="2210" y="2310"/>
                    <a:pt x="2143" y="2361"/>
                  </a:cubicBezTo>
                  <a:cubicBezTo>
                    <a:pt x="2127" y="2377"/>
                    <a:pt x="2110" y="2394"/>
                    <a:pt x="2076" y="2394"/>
                  </a:cubicBezTo>
                  <a:lnTo>
                    <a:pt x="1892" y="2578"/>
                  </a:lnTo>
                  <a:cubicBezTo>
                    <a:pt x="1825" y="2645"/>
                    <a:pt x="1742" y="2729"/>
                    <a:pt x="1675" y="2813"/>
                  </a:cubicBezTo>
                  <a:cubicBezTo>
                    <a:pt x="1625" y="2879"/>
                    <a:pt x="1558" y="2963"/>
                    <a:pt x="1491" y="3030"/>
                  </a:cubicBezTo>
                  <a:lnTo>
                    <a:pt x="1457" y="3064"/>
                  </a:lnTo>
                  <a:cubicBezTo>
                    <a:pt x="1390" y="3147"/>
                    <a:pt x="1323" y="3214"/>
                    <a:pt x="1290" y="3281"/>
                  </a:cubicBezTo>
                  <a:cubicBezTo>
                    <a:pt x="1223" y="3365"/>
                    <a:pt x="1173" y="3415"/>
                    <a:pt x="1122" y="3499"/>
                  </a:cubicBezTo>
                  <a:cubicBezTo>
                    <a:pt x="1089" y="3532"/>
                    <a:pt x="1089" y="3532"/>
                    <a:pt x="1089" y="3549"/>
                  </a:cubicBezTo>
                  <a:cubicBezTo>
                    <a:pt x="1055" y="3582"/>
                    <a:pt x="1039" y="3649"/>
                    <a:pt x="988" y="3700"/>
                  </a:cubicBezTo>
                  <a:cubicBezTo>
                    <a:pt x="955" y="3750"/>
                    <a:pt x="922" y="3817"/>
                    <a:pt x="888" y="3867"/>
                  </a:cubicBezTo>
                  <a:lnTo>
                    <a:pt x="888" y="3867"/>
                  </a:lnTo>
                  <a:cubicBezTo>
                    <a:pt x="838" y="3951"/>
                    <a:pt x="804" y="4034"/>
                    <a:pt x="737" y="4118"/>
                  </a:cubicBezTo>
                  <a:cubicBezTo>
                    <a:pt x="737" y="4118"/>
                    <a:pt x="737" y="4135"/>
                    <a:pt x="721" y="4135"/>
                  </a:cubicBezTo>
                  <a:cubicBezTo>
                    <a:pt x="687" y="4219"/>
                    <a:pt x="637" y="4286"/>
                    <a:pt x="620" y="4369"/>
                  </a:cubicBezTo>
                  <a:cubicBezTo>
                    <a:pt x="587" y="4403"/>
                    <a:pt x="570" y="4470"/>
                    <a:pt x="553" y="4503"/>
                  </a:cubicBezTo>
                  <a:cubicBezTo>
                    <a:pt x="470" y="4671"/>
                    <a:pt x="403" y="4821"/>
                    <a:pt x="369" y="4989"/>
                  </a:cubicBezTo>
                  <a:cubicBezTo>
                    <a:pt x="336" y="5072"/>
                    <a:pt x="319" y="5139"/>
                    <a:pt x="285" y="5223"/>
                  </a:cubicBezTo>
                  <a:cubicBezTo>
                    <a:pt x="252" y="5323"/>
                    <a:pt x="219" y="5407"/>
                    <a:pt x="202" y="5507"/>
                  </a:cubicBezTo>
                  <a:cubicBezTo>
                    <a:pt x="168" y="5591"/>
                    <a:pt x="152" y="5708"/>
                    <a:pt x="135" y="5792"/>
                  </a:cubicBezTo>
                  <a:cubicBezTo>
                    <a:pt x="118" y="5842"/>
                    <a:pt x="118" y="5909"/>
                    <a:pt x="85" y="5976"/>
                  </a:cubicBezTo>
                  <a:cubicBezTo>
                    <a:pt x="68" y="6010"/>
                    <a:pt x="68" y="6077"/>
                    <a:pt x="68" y="6127"/>
                  </a:cubicBezTo>
                  <a:cubicBezTo>
                    <a:pt x="51" y="6227"/>
                    <a:pt x="51" y="6328"/>
                    <a:pt x="34" y="6428"/>
                  </a:cubicBezTo>
                  <a:cubicBezTo>
                    <a:pt x="34" y="6478"/>
                    <a:pt x="34" y="6512"/>
                    <a:pt x="1" y="6562"/>
                  </a:cubicBezTo>
                  <a:cubicBezTo>
                    <a:pt x="1" y="6512"/>
                    <a:pt x="1" y="6462"/>
                    <a:pt x="34" y="6411"/>
                  </a:cubicBezTo>
                  <a:lnTo>
                    <a:pt x="34" y="6378"/>
                  </a:lnTo>
                  <a:cubicBezTo>
                    <a:pt x="51" y="6261"/>
                    <a:pt x="51" y="6160"/>
                    <a:pt x="68" y="6077"/>
                  </a:cubicBezTo>
                  <a:cubicBezTo>
                    <a:pt x="85" y="5959"/>
                    <a:pt x="118" y="5842"/>
                    <a:pt x="135" y="5742"/>
                  </a:cubicBezTo>
                  <a:cubicBezTo>
                    <a:pt x="168" y="5574"/>
                    <a:pt x="202" y="5407"/>
                    <a:pt x="252" y="5240"/>
                  </a:cubicBezTo>
                  <a:cubicBezTo>
                    <a:pt x="302" y="5072"/>
                    <a:pt x="369" y="4922"/>
                    <a:pt x="403" y="4754"/>
                  </a:cubicBezTo>
                  <a:lnTo>
                    <a:pt x="537" y="4453"/>
                  </a:lnTo>
                  <a:lnTo>
                    <a:pt x="654" y="4135"/>
                  </a:lnTo>
                  <a:lnTo>
                    <a:pt x="788" y="3884"/>
                  </a:lnTo>
                  <a:cubicBezTo>
                    <a:pt x="804" y="3867"/>
                    <a:pt x="804" y="3867"/>
                    <a:pt x="804" y="3834"/>
                  </a:cubicBezTo>
                  <a:cubicBezTo>
                    <a:pt x="838" y="3733"/>
                    <a:pt x="905" y="3649"/>
                    <a:pt x="972" y="3549"/>
                  </a:cubicBezTo>
                  <a:cubicBezTo>
                    <a:pt x="1005" y="3465"/>
                    <a:pt x="1072" y="3382"/>
                    <a:pt x="1122" y="3298"/>
                  </a:cubicBezTo>
                  <a:lnTo>
                    <a:pt x="1139" y="3281"/>
                  </a:lnTo>
                  <a:cubicBezTo>
                    <a:pt x="1206" y="3198"/>
                    <a:pt x="1256" y="3114"/>
                    <a:pt x="1307" y="3030"/>
                  </a:cubicBezTo>
                  <a:lnTo>
                    <a:pt x="1323" y="2997"/>
                  </a:lnTo>
                  <a:cubicBezTo>
                    <a:pt x="1373" y="2946"/>
                    <a:pt x="1424" y="2863"/>
                    <a:pt x="1474" y="2796"/>
                  </a:cubicBezTo>
                  <a:cubicBezTo>
                    <a:pt x="1491" y="2779"/>
                    <a:pt x="1491" y="2746"/>
                    <a:pt x="1507" y="2746"/>
                  </a:cubicBezTo>
                  <a:cubicBezTo>
                    <a:pt x="1541" y="2729"/>
                    <a:pt x="1558" y="2712"/>
                    <a:pt x="1574" y="2662"/>
                  </a:cubicBezTo>
                  <a:cubicBezTo>
                    <a:pt x="1625" y="2612"/>
                    <a:pt x="1675" y="2545"/>
                    <a:pt x="1725" y="2478"/>
                  </a:cubicBezTo>
                  <a:cubicBezTo>
                    <a:pt x="1792" y="2411"/>
                    <a:pt x="1825" y="2361"/>
                    <a:pt x="1892" y="2294"/>
                  </a:cubicBezTo>
                  <a:cubicBezTo>
                    <a:pt x="1909" y="2277"/>
                    <a:pt x="1926" y="2243"/>
                    <a:pt x="1926" y="2227"/>
                  </a:cubicBezTo>
                  <a:lnTo>
                    <a:pt x="1993" y="2160"/>
                  </a:lnTo>
                  <a:lnTo>
                    <a:pt x="2127" y="2043"/>
                  </a:lnTo>
                  <a:cubicBezTo>
                    <a:pt x="2311" y="1858"/>
                    <a:pt x="2495" y="1691"/>
                    <a:pt x="2679" y="1540"/>
                  </a:cubicBezTo>
                  <a:cubicBezTo>
                    <a:pt x="2763" y="1473"/>
                    <a:pt x="2830" y="1406"/>
                    <a:pt x="2913" y="1340"/>
                  </a:cubicBezTo>
                  <a:cubicBezTo>
                    <a:pt x="2964" y="1323"/>
                    <a:pt x="2997" y="1289"/>
                    <a:pt x="3047" y="1256"/>
                  </a:cubicBezTo>
                  <a:cubicBezTo>
                    <a:pt x="3231" y="1139"/>
                    <a:pt x="3416" y="1005"/>
                    <a:pt x="3600" y="904"/>
                  </a:cubicBezTo>
                  <a:cubicBezTo>
                    <a:pt x="3650" y="888"/>
                    <a:pt x="3717" y="871"/>
                    <a:pt x="3750" y="821"/>
                  </a:cubicBezTo>
                  <a:cubicBezTo>
                    <a:pt x="4186" y="586"/>
                    <a:pt x="4671" y="402"/>
                    <a:pt x="5173" y="252"/>
                  </a:cubicBezTo>
                  <a:cubicBezTo>
                    <a:pt x="5223" y="235"/>
                    <a:pt x="5274" y="235"/>
                    <a:pt x="5324" y="218"/>
                  </a:cubicBezTo>
                  <a:cubicBezTo>
                    <a:pt x="5391" y="201"/>
                    <a:pt x="5424" y="201"/>
                    <a:pt x="5491" y="168"/>
                  </a:cubicBezTo>
                  <a:cubicBezTo>
                    <a:pt x="5759" y="118"/>
                    <a:pt x="6060" y="67"/>
                    <a:pt x="6345" y="51"/>
                  </a:cubicBezTo>
                  <a:cubicBezTo>
                    <a:pt x="6395" y="51"/>
                    <a:pt x="6445" y="34"/>
                    <a:pt x="6512" y="34"/>
                  </a:cubicBezTo>
                  <a:cubicBezTo>
                    <a:pt x="6680" y="0"/>
                    <a:pt x="6864" y="0"/>
                    <a:pt x="7031" y="0"/>
                  </a:cubicBezTo>
                  <a:lnTo>
                    <a:pt x="103094" y="0"/>
                  </a:lnTo>
                  <a:cubicBezTo>
                    <a:pt x="103295" y="0"/>
                    <a:pt x="103462" y="0"/>
                    <a:pt x="103629" y="34"/>
                  </a:cubicBezTo>
                  <a:cubicBezTo>
                    <a:pt x="103663" y="34"/>
                    <a:pt x="103730" y="51"/>
                    <a:pt x="103763" y="51"/>
                  </a:cubicBezTo>
                  <a:cubicBezTo>
                    <a:pt x="104065" y="67"/>
                    <a:pt x="104349" y="134"/>
                    <a:pt x="104650" y="201"/>
                  </a:cubicBezTo>
                  <a:cubicBezTo>
                    <a:pt x="104684" y="218"/>
                    <a:pt x="104751" y="218"/>
                    <a:pt x="104818" y="235"/>
                  </a:cubicBezTo>
                  <a:cubicBezTo>
                    <a:pt x="104851" y="235"/>
                    <a:pt x="104901" y="252"/>
                    <a:pt x="104935" y="252"/>
                  </a:cubicBezTo>
                  <a:cubicBezTo>
                    <a:pt x="105437" y="402"/>
                    <a:pt x="105923" y="586"/>
                    <a:pt x="106391" y="821"/>
                  </a:cubicBezTo>
                  <a:cubicBezTo>
                    <a:pt x="106425" y="837"/>
                    <a:pt x="106492" y="871"/>
                    <a:pt x="106525" y="904"/>
                  </a:cubicBezTo>
                  <a:cubicBezTo>
                    <a:pt x="106642" y="955"/>
                    <a:pt x="106726" y="1005"/>
                    <a:pt x="106826" y="1072"/>
                  </a:cubicBezTo>
                  <a:cubicBezTo>
                    <a:pt x="106860" y="1088"/>
                    <a:pt x="106910" y="1139"/>
                    <a:pt x="106944" y="1155"/>
                  </a:cubicBezTo>
                  <a:cubicBezTo>
                    <a:pt x="106994" y="1172"/>
                    <a:pt x="107027" y="1222"/>
                    <a:pt x="107094" y="1239"/>
                  </a:cubicBezTo>
                  <a:cubicBezTo>
                    <a:pt x="107228" y="1323"/>
                    <a:pt x="107345" y="1440"/>
                    <a:pt x="107479" y="1507"/>
                  </a:cubicBezTo>
                  <a:cubicBezTo>
                    <a:pt x="107513" y="1557"/>
                    <a:pt x="107580" y="1607"/>
                    <a:pt x="107613" y="1641"/>
                  </a:cubicBezTo>
                  <a:cubicBezTo>
                    <a:pt x="107697" y="1708"/>
                    <a:pt x="107780" y="1758"/>
                    <a:pt x="107847" y="1842"/>
                  </a:cubicBezTo>
                  <a:lnTo>
                    <a:pt x="107981" y="1976"/>
                  </a:lnTo>
                  <a:lnTo>
                    <a:pt x="108199" y="2210"/>
                  </a:lnTo>
                  <a:lnTo>
                    <a:pt x="108199" y="2210"/>
                  </a:lnTo>
                  <a:cubicBezTo>
                    <a:pt x="108350" y="2344"/>
                    <a:pt x="108500" y="2511"/>
                    <a:pt x="108617" y="2679"/>
                  </a:cubicBezTo>
                  <a:lnTo>
                    <a:pt x="108617" y="2712"/>
                  </a:lnTo>
                  <a:cubicBezTo>
                    <a:pt x="108835" y="2963"/>
                    <a:pt x="109002" y="3231"/>
                    <a:pt x="109170" y="3516"/>
                  </a:cubicBezTo>
                  <a:cubicBezTo>
                    <a:pt x="109237" y="3599"/>
                    <a:pt x="109270" y="3716"/>
                    <a:pt x="109337" y="3817"/>
                  </a:cubicBezTo>
                  <a:cubicBezTo>
                    <a:pt x="109337" y="3834"/>
                    <a:pt x="109354" y="3850"/>
                    <a:pt x="109354" y="3850"/>
                  </a:cubicBezTo>
                  <a:lnTo>
                    <a:pt x="109488" y="4101"/>
                  </a:lnTo>
                  <a:lnTo>
                    <a:pt x="109605" y="4419"/>
                  </a:lnTo>
                  <a:lnTo>
                    <a:pt x="109739" y="4737"/>
                  </a:lnTo>
                  <a:cubicBezTo>
                    <a:pt x="109772" y="4838"/>
                    <a:pt x="109789" y="4938"/>
                    <a:pt x="109839" y="5055"/>
                  </a:cubicBezTo>
                  <a:lnTo>
                    <a:pt x="109839" y="5072"/>
                  </a:lnTo>
                  <a:cubicBezTo>
                    <a:pt x="109856" y="5173"/>
                    <a:pt x="109906" y="5273"/>
                    <a:pt x="109923" y="5390"/>
                  </a:cubicBezTo>
                  <a:cubicBezTo>
                    <a:pt x="109940" y="5491"/>
                    <a:pt x="109957" y="5591"/>
                    <a:pt x="109990" y="5725"/>
                  </a:cubicBezTo>
                  <a:cubicBezTo>
                    <a:pt x="110107" y="5825"/>
                    <a:pt x="110107" y="5926"/>
                    <a:pt x="110124" y="606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51;p15">
              <a:extLst>
                <a:ext uri="{FF2B5EF4-FFF2-40B4-BE49-F238E27FC236}">
                  <a16:creationId xmlns:a16="http://schemas.microsoft.com/office/drawing/2014/main" id="{4218D207-869D-625A-2E41-59E854820052}"/>
                </a:ext>
              </a:extLst>
            </p:cNvPr>
            <p:cNvSpPr/>
            <p:nvPr/>
          </p:nvSpPr>
          <p:spPr>
            <a:xfrm>
              <a:off x="5947763" y="978575"/>
              <a:ext cx="450" cy="3375"/>
            </a:xfrm>
            <a:custGeom>
              <a:avLst/>
              <a:gdLst/>
              <a:ahLst/>
              <a:cxnLst/>
              <a:rect l="l" t="t" r="r" b="b"/>
              <a:pathLst>
                <a:path w="18" h="135" extrusionOk="0">
                  <a:moveTo>
                    <a:pt x="17" y="117"/>
                  </a:moveTo>
                  <a:lnTo>
                    <a:pt x="17" y="134"/>
                  </a:lnTo>
                  <a:cubicBezTo>
                    <a:pt x="17" y="101"/>
                    <a:pt x="0" y="34"/>
                    <a:pt x="0" y="0"/>
                  </a:cubicBezTo>
                  <a:cubicBezTo>
                    <a:pt x="0" y="17"/>
                    <a:pt x="0" y="34"/>
                    <a:pt x="17" y="84"/>
                  </a:cubicBez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2;p15">
              <a:extLst>
                <a:ext uri="{FF2B5EF4-FFF2-40B4-BE49-F238E27FC236}">
                  <a16:creationId xmlns:a16="http://schemas.microsoft.com/office/drawing/2014/main" id="{A00BC9FB-154C-1F90-8E56-7973C5533932}"/>
                </a:ext>
              </a:extLst>
            </p:cNvPr>
            <p:cNvSpPr/>
            <p:nvPr/>
          </p:nvSpPr>
          <p:spPr>
            <a:xfrm>
              <a:off x="5949013" y="989875"/>
              <a:ext cx="25" cy="8375"/>
            </a:xfrm>
            <a:custGeom>
              <a:avLst/>
              <a:gdLst/>
              <a:ahLst/>
              <a:cxnLst/>
              <a:rect l="l" t="t" r="r" b="b"/>
              <a:pathLst>
                <a:path w="1" h="335" extrusionOk="0">
                  <a:moveTo>
                    <a:pt x="1" y="335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75FB46C7-1AE4-0AD9-7DF9-AB23A379E06E}"/>
              </a:ext>
            </a:extLst>
          </p:cNvPr>
          <p:cNvSpPr txBox="1"/>
          <p:nvPr/>
        </p:nvSpPr>
        <p:spPr>
          <a:xfrm>
            <a:off x="3333674" y="3550204"/>
            <a:ext cx="2044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Obrigado pela atenção!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7969572-1691-5EDD-EF37-9CE30EC79FE1}"/>
              </a:ext>
            </a:extLst>
          </p:cNvPr>
          <p:cNvSpPr txBox="1"/>
          <p:nvPr/>
        </p:nvSpPr>
        <p:spPr>
          <a:xfrm>
            <a:off x="3007935" y="565206"/>
            <a:ext cx="4572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/>
            <a:r>
              <a:rPr lang="pt-BR" sz="1400" dirty="0">
                <a:solidFill>
                  <a:schemeClr val="bg1"/>
                </a:solidFill>
              </a:rPr>
              <a:t>Enrico </a:t>
            </a:r>
            <a:r>
              <a:rPr lang="pt-BR" sz="1400" dirty="0" err="1">
                <a:solidFill>
                  <a:schemeClr val="bg1"/>
                </a:solidFill>
              </a:rPr>
              <a:t>Folheni</a:t>
            </a:r>
            <a:r>
              <a:rPr lang="pt-BR" sz="1400" dirty="0">
                <a:solidFill>
                  <a:schemeClr val="bg1"/>
                </a:solidFill>
              </a:rPr>
              <a:t> Carvalho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Gabriel de Brito </a:t>
            </a:r>
            <a:r>
              <a:rPr lang="pt-BR" sz="1400" dirty="0" err="1">
                <a:solidFill>
                  <a:schemeClr val="bg1"/>
                </a:solidFill>
              </a:rPr>
              <a:t>Fornaro</a:t>
            </a:r>
            <a:br>
              <a:rPr lang="pt-BR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Gabriel Nogueira Mazzieri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 err="1">
                <a:solidFill>
                  <a:schemeClr val="bg1"/>
                </a:solidFill>
              </a:rPr>
              <a:t>Lorenzzo</a:t>
            </a:r>
            <a:r>
              <a:rPr lang="pt-BR" sz="1400" dirty="0">
                <a:solidFill>
                  <a:schemeClr val="bg1"/>
                </a:solidFill>
              </a:rPr>
              <a:t> Rodrigues de Oliveira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Vinicius Jesus Rocha</a:t>
            </a:r>
          </a:p>
        </p:txBody>
      </p:sp>
      <p:pic>
        <p:nvPicPr>
          <p:cNvPr id="11" name="Imagem 10" descr="Desenho de pessoa com guarda-chuva">
            <a:extLst>
              <a:ext uri="{FF2B5EF4-FFF2-40B4-BE49-F238E27FC236}">
                <a16:creationId xmlns:a16="http://schemas.microsoft.com/office/drawing/2014/main" id="{C123F456-086C-E3AA-9D24-DA25A0777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977" y="1560704"/>
            <a:ext cx="2034359" cy="203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25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70B72E-921F-FC5F-3690-831195450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Identificar lugares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A9737D2-0E45-01F4-B612-91BD783FC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89600"/>
            <a:ext cx="2808000" cy="3447320"/>
          </a:xfrm>
        </p:spPr>
        <p:txBody>
          <a:bodyPr/>
          <a:lstStyle/>
          <a:p>
            <a:pPr marL="152400" indent="0" algn="just">
              <a:buNone/>
            </a:pPr>
            <a:r>
              <a:rPr lang="pt-BR" dirty="0"/>
              <a:t>Após a chegada no começo do semestre, foi identificado um problema em comum em todos os integrantes do grupo, a dificuldade em localizar as salas que precisavam chegar. Diante disso, foi conversado sobre como isso poderia ser melhorado e uma forma em que todos da universidade pudessem ter acesso à isso. A ideia veio a partir do aplicativo </a:t>
            </a:r>
            <a:r>
              <a:rPr lang="pt-BR" i="1" dirty="0" err="1"/>
              <a:t>waze</a:t>
            </a:r>
            <a:r>
              <a:rPr lang="pt-BR" dirty="0"/>
              <a:t>, no qual é um </a:t>
            </a:r>
            <a:r>
              <a:rPr lang="pt-BR" i="1" dirty="0"/>
              <a:t>app</a:t>
            </a:r>
            <a:r>
              <a:rPr lang="pt-BR" dirty="0"/>
              <a:t> de geolocalização para uma melhor locomoção dentro da cidade. Então foi decidido que o projeto seria de um aplicativo para encontrar salas, praças, saídas, etc., para uma melhor experiência dentro da universidade.</a:t>
            </a:r>
            <a:endParaRPr lang="pt-BR" i="1" dirty="0"/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228496DD-8781-653D-0DAD-4DDB14E03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672811"/>
            <a:ext cx="3797877" cy="379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41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9"/>
          <p:cNvSpPr txBox="1">
            <a:spLocks noGrp="1"/>
          </p:cNvSpPr>
          <p:nvPr>
            <p:ph type="title"/>
          </p:nvPr>
        </p:nvSpPr>
        <p:spPr>
          <a:xfrm>
            <a:off x="3049724" y="77029"/>
            <a:ext cx="3044551" cy="4169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Navegação Indoor</a:t>
            </a:r>
            <a:endParaRPr dirty="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592" name="Google Shape;592;p19"/>
          <p:cNvGrpSpPr/>
          <p:nvPr/>
        </p:nvGrpSpPr>
        <p:grpSpPr>
          <a:xfrm>
            <a:off x="5594699" y="1106720"/>
            <a:ext cx="1777800" cy="957710"/>
            <a:chOff x="7366350" y="363445"/>
            <a:chExt cx="1777800" cy="957710"/>
          </a:xfrm>
        </p:grpSpPr>
        <p:sp>
          <p:nvSpPr>
            <p:cNvPr id="593" name="Google Shape;593;p19"/>
            <p:cNvSpPr txBox="1"/>
            <p:nvPr/>
          </p:nvSpPr>
          <p:spPr>
            <a:xfrm>
              <a:off x="7956750" y="363445"/>
              <a:ext cx="1187400" cy="41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Mercury</a:t>
              </a:r>
              <a:endParaRPr sz="22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94" name="Google Shape;594;p19"/>
            <p:cNvSpPr txBox="1"/>
            <p:nvPr/>
          </p:nvSpPr>
          <p:spPr>
            <a:xfrm>
              <a:off x="7366350" y="794055"/>
              <a:ext cx="1777800" cy="5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one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" name="Google Shape;51;p13">
            <a:extLst>
              <a:ext uri="{FF2B5EF4-FFF2-40B4-BE49-F238E27FC236}">
                <a16:creationId xmlns:a16="http://schemas.microsoft.com/office/drawing/2014/main" id="{E65C1F9A-5316-8FA5-DFA3-87D634CE3EDF}"/>
              </a:ext>
            </a:extLst>
          </p:cNvPr>
          <p:cNvGrpSpPr/>
          <p:nvPr/>
        </p:nvGrpSpPr>
        <p:grpSpPr>
          <a:xfrm>
            <a:off x="864029" y="670211"/>
            <a:ext cx="2094870" cy="4277176"/>
            <a:chOff x="5812139" y="178733"/>
            <a:chExt cx="2344092" cy="4786022"/>
          </a:xfrm>
        </p:grpSpPr>
        <p:sp>
          <p:nvSpPr>
            <p:cNvPr id="3" name="Google Shape;52;p13">
              <a:extLst>
                <a:ext uri="{FF2B5EF4-FFF2-40B4-BE49-F238E27FC236}">
                  <a16:creationId xmlns:a16="http://schemas.microsoft.com/office/drawing/2014/main" id="{5AB0ED4C-8E2F-BDD6-BE58-64282BA1C434}"/>
                </a:ext>
              </a:extLst>
            </p:cNvPr>
            <p:cNvSpPr/>
            <p:nvPr/>
          </p:nvSpPr>
          <p:spPr>
            <a:xfrm>
              <a:off x="5837742" y="178745"/>
              <a:ext cx="2294353" cy="4786010"/>
            </a:xfrm>
            <a:custGeom>
              <a:avLst/>
              <a:gdLst/>
              <a:ahLst/>
              <a:cxnLst/>
              <a:rect l="l" t="t" r="r" b="b"/>
              <a:pathLst>
                <a:path w="7886" h="16452" extrusionOk="0">
                  <a:moveTo>
                    <a:pt x="994" y="1"/>
                  </a:moveTo>
                  <a:cubicBezTo>
                    <a:pt x="446" y="1"/>
                    <a:pt x="0" y="447"/>
                    <a:pt x="0" y="995"/>
                  </a:cubicBezTo>
                  <a:lnTo>
                    <a:pt x="0" y="2342"/>
                  </a:lnTo>
                  <a:lnTo>
                    <a:pt x="0" y="2724"/>
                  </a:lnTo>
                  <a:lnTo>
                    <a:pt x="0" y="3434"/>
                  </a:lnTo>
                  <a:lnTo>
                    <a:pt x="0" y="4658"/>
                  </a:lnTo>
                  <a:lnTo>
                    <a:pt x="0" y="4957"/>
                  </a:lnTo>
                  <a:lnTo>
                    <a:pt x="0" y="6181"/>
                  </a:lnTo>
                  <a:lnTo>
                    <a:pt x="0" y="15457"/>
                  </a:lnTo>
                  <a:cubicBezTo>
                    <a:pt x="0" y="16006"/>
                    <a:pt x="446" y="16451"/>
                    <a:pt x="994" y="16451"/>
                  </a:cubicBezTo>
                  <a:lnTo>
                    <a:pt x="6886" y="16451"/>
                  </a:lnTo>
                  <a:cubicBezTo>
                    <a:pt x="7439" y="16451"/>
                    <a:pt x="7885" y="16006"/>
                    <a:pt x="7885" y="15457"/>
                  </a:cubicBezTo>
                  <a:lnTo>
                    <a:pt x="7885" y="5079"/>
                  </a:lnTo>
                  <a:lnTo>
                    <a:pt x="7885" y="3860"/>
                  </a:lnTo>
                  <a:lnTo>
                    <a:pt x="7885" y="995"/>
                  </a:lnTo>
                  <a:cubicBezTo>
                    <a:pt x="7885" y="447"/>
                    <a:pt x="7439" y="1"/>
                    <a:pt x="6886" y="1"/>
                  </a:cubicBezTo>
                  <a:lnTo>
                    <a:pt x="5946" y="1"/>
                  </a:lnTo>
                  <a:lnTo>
                    <a:pt x="5946" y="265"/>
                  </a:lnTo>
                  <a:lnTo>
                    <a:pt x="6866" y="265"/>
                  </a:lnTo>
                  <a:cubicBezTo>
                    <a:pt x="7302" y="265"/>
                    <a:pt x="7655" y="618"/>
                    <a:pt x="7655" y="1054"/>
                  </a:cubicBezTo>
                  <a:lnTo>
                    <a:pt x="7655" y="15398"/>
                  </a:lnTo>
                  <a:cubicBezTo>
                    <a:pt x="7655" y="15834"/>
                    <a:pt x="7302" y="16187"/>
                    <a:pt x="6866" y="16187"/>
                  </a:cubicBezTo>
                  <a:lnTo>
                    <a:pt x="1014" y="16187"/>
                  </a:lnTo>
                  <a:cubicBezTo>
                    <a:pt x="578" y="16187"/>
                    <a:pt x="226" y="15834"/>
                    <a:pt x="226" y="15398"/>
                  </a:cubicBezTo>
                  <a:lnTo>
                    <a:pt x="226" y="1054"/>
                  </a:lnTo>
                  <a:cubicBezTo>
                    <a:pt x="226" y="618"/>
                    <a:pt x="578" y="265"/>
                    <a:pt x="1014" y="265"/>
                  </a:cubicBezTo>
                  <a:lnTo>
                    <a:pt x="1935" y="265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53;p13">
              <a:extLst>
                <a:ext uri="{FF2B5EF4-FFF2-40B4-BE49-F238E27FC236}">
                  <a16:creationId xmlns:a16="http://schemas.microsoft.com/office/drawing/2014/main" id="{6E0668B0-C587-5B1C-2CA7-2D3E927819F0}"/>
                </a:ext>
              </a:extLst>
            </p:cNvPr>
            <p:cNvSpPr/>
            <p:nvPr/>
          </p:nvSpPr>
          <p:spPr>
            <a:xfrm>
              <a:off x="5903203" y="255835"/>
              <a:ext cx="2161684" cy="4631829"/>
            </a:xfrm>
            <a:custGeom>
              <a:avLst/>
              <a:gdLst/>
              <a:ahLst/>
              <a:cxnLst/>
              <a:rect l="l" t="t" r="r" b="b"/>
              <a:pathLst>
                <a:path w="7430" h="15922" extrusionOk="0">
                  <a:moveTo>
                    <a:pt x="789" y="0"/>
                  </a:moveTo>
                  <a:cubicBezTo>
                    <a:pt x="353" y="0"/>
                    <a:pt x="1" y="353"/>
                    <a:pt x="1" y="789"/>
                  </a:cubicBezTo>
                  <a:lnTo>
                    <a:pt x="1" y="15133"/>
                  </a:lnTo>
                  <a:cubicBezTo>
                    <a:pt x="1" y="15569"/>
                    <a:pt x="353" y="15922"/>
                    <a:pt x="789" y="15922"/>
                  </a:cubicBezTo>
                  <a:lnTo>
                    <a:pt x="6641" y="15922"/>
                  </a:lnTo>
                  <a:cubicBezTo>
                    <a:pt x="7077" y="15922"/>
                    <a:pt x="7430" y="15569"/>
                    <a:pt x="7430" y="15133"/>
                  </a:cubicBezTo>
                  <a:lnTo>
                    <a:pt x="7430" y="789"/>
                  </a:lnTo>
                  <a:cubicBezTo>
                    <a:pt x="7430" y="353"/>
                    <a:pt x="7077" y="0"/>
                    <a:pt x="6641" y="0"/>
                  </a:cubicBezTo>
                  <a:lnTo>
                    <a:pt x="5721" y="0"/>
                  </a:lnTo>
                  <a:lnTo>
                    <a:pt x="5721" y="265"/>
                  </a:lnTo>
                  <a:cubicBezTo>
                    <a:pt x="5721" y="485"/>
                    <a:pt x="5544" y="666"/>
                    <a:pt x="5324" y="666"/>
                  </a:cubicBezTo>
                  <a:lnTo>
                    <a:pt x="2111" y="666"/>
                  </a:lnTo>
                  <a:cubicBezTo>
                    <a:pt x="1891" y="666"/>
                    <a:pt x="1710" y="485"/>
                    <a:pt x="1710" y="265"/>
                  </a:cubicBezTo>
                  <a:lnTo>
                    <a:pt x="17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54;p13">
              <a:extLst>
                <a:ext uri="{FF2B5EF4-FFF2-40B4-BE49-F238E27FC236}">
                  <a16:creationId xmlns:a16="http://schemas.microsoft.com/office/drawing/2014/main" id="{A91659D4-1FF5-B341-4AB5-52057EAF5B08}"/>
                </a:ext>
              </a:extLst>
            </p:cNvPr>
            <p:cNvSpPr/>
            <p:nvPr/>
          </p:nvSpPr>
          <p:spPr>
            <a:xfrm>
              <a:off x="6395153" y="178733"/>
              <a:ext cx="1177783" cy="271144"/>
            </a:xfrm>
            <a:custGeom>
              <a:avLst/>
              <a:gdLst/>
              <a:ahLst/>
              <a:cxnLst/>
              <a:rect l="l" t="t" r="r" b="b"/>
              <a:pathLst>
                <a:path w="4012" h="932" extrusionOk="0">
                  <a:moveTo>
                    <a:pt x="2503" y="471"/>
                  </a:moveTo>
                  <a:cubicBezTo>
                    <a:pt x="2547" y="471"/>
                    <a:pt x="2582" y="505"/>
                    <a:pt x="2582" y="549"/>
                  </a:cubicBezTo>
                  <a:cubicBezTo>
                    <a:pt x="2582" y="589"/>
                    <a:pt x="2547" y="623"/>
                    <a:pt x="2503" y="623"/>
                  </a:cubicBezTo>
                  <a:lnTo>
                    <a:pt x="1509" y="623"/>
                  </a:lnTo>
                  <a:cubicBezTo>
                    <a:pt x="1470" y="623"/>
                    <a:pt x="1431" y="589"/>
                    <a:pt x="1431" y="549"/>
                  </a:cubicBezTo>
                  <a:cubicBezTo>
                    <a:pt x="1431" y="505"/>
                    <a:pt x="1470" y="471"/>
                    <a:pt x="1509" y="471"/>
                  </a:cubicBezTo>
                  <a:close/>
                  <a:moveTo>
                    <a:pt x="2924" y="461"/>
                  </a:moveTo>
                  <a:cubicBezTo>
                    <a:pt x="2973" y="461"/>
                    <a:pt x="3013" y="500"/>
                    <a:pt x="3013" y="549"/>
                  </a:cubicBezTo>
                  <a:cubicBezTo>
                    <a:pt x="3013" y="593"/>
                    <a:pt x="2973" y="633"/>
                    <a:pt x="2924" y="633"/>
                  </a:cubicBezTo>
                  <a:cubicBezTo>
                    <a:pt x="2876" y="633"/>
                    <a:pt x="2836" y="593"/>
                    <a:pt x="2836" y="549"/>
                  </a:cubicBezTo>
                  <a:cubicBezTo>
                    <a:pt x="2836" y="500"/>
                    <a:pt x="2876" y="461"/>
                    <a:pt x="2924" y="461"/>
                  </a:cubicBezTo>
                  <a:close/>
                  <a:moveTo>
                    <a:pt x="1" y="1"/>
                  </a:moveTo>
                  <a:lnTo>
                    <a:pt x="1" y="265"/>
                  </a:lnTo>
                  <a:lnTo>
                    <a:pt x="1" y="530"/>
                  </a:lnTo>
                  <a:cubicBezTo>
                    <a:pt x="1" y="750"/>
                    <a:pt x="182" y="931"/>
                    <a:pt x="402" y="931"/>
                  </a:cubicBezTo>
                  <a:lnTo>
                    <a:pt x="3615" y="931"/>
                  </a:lnTo>
                  <a:cubicBezTo>
                    <a:pt x="3835" y="931"/>
                    <a:pt x="4012" y="750"/>
                    <a:pt x="4012" y="530"/>
                  </a:cubicBezTo>
                  <a:lnTo>
                    <a:pt x="4012" y="265"/>
                  </a:lnTo>
                  <a:lnTo>
                    <a:pt x="4012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55;p13">
              <a:extLst>
                <a:ext uri="{FF2B5EF4-FFF2-40B4-BE49-F238E27FC236}">
                  <a16:creationId xmlns:a16="http://schemas.microsoft.com/office/drawing/2014/main" id="{8897F4F3-8FB5-87AA-688D-3D153CC15D41}"/>
                </a:ext>
              </a:extLst>
            </p:cNvPr>
            <p:cNvSpPr/>
            <p:nvPr/>
          </p:nvSpPr>
          <p:spPr>
            <a:xfrm>
              <a:off x="5854616" y="197363"/>
              <a:ext cx="2260313" cy="4748774"/>
            </a:xfrm>
            <a:custGeom>
              <a:avLst/>
              <a:gdLst/>
              <a:ahLst/>
              <a:cxnLst/>
              <a:rect l="l" t="t" r="r" b="b"/>
              <a:pathLst>
                <a:path w="7769" h="16324" extrusionOk="0">
                  <a:moveTo>
                    <a:pt x="6755" y="16324"/>
                  </a:moveTo>
                  <a:lnTo>
                    <a:pt x="1010" y="16324"/>
                  </a:lnTo>
                  <a:cubicBezTo>
                    <a:pt x="452" y="16324"/>
                    <a:pt x="1" y="15863"/>
                    <a:pt x="1" y="15300"/>
                  </a:cubicBezTo>
                  <a:lnTo>
                    <a:pt x="1" y="1024"/>
                  </a:lnTo>
                  <a:cubicBezTo>
                    <a:pt x="1" y="461"/>
                    <a:pt x="452" y="1"/>
                    <a:pt x="1010" y="1"/>
                  </a:cubicBezTo>
                  <a:lnTo>
                    <a:pt x="6755" y="1"/>
                  </a:lnTo>
                  <a:cubicBezTo>
                    <a:pt x="7313" y="1"/>
                    <a:pt x="7768" y="461"/>
                    <a:pt x="7768" y="1024"/>
                  </a:cubicBezTo>
                  <a:lnTo>
                    <a:pt x="7768" y="15300"/>
                  </a:lnTo>
                  <a:cubicBezTo>
                    <a:pt x="7768" y="15863"/>
                    <a:pt x="7313" y="16324"/>
                    <a:pt x="6755" y="16324"/>
                  </a:cubicBezTo>
                  <a:close/>
                  <a:moveTo>
                    <a:pt x="1010" y="79"/>
                  </a:moveTo>
                  <a:cubicBezTo>
                    <a:pt x="496" y="79"/>
                    <a:pt x="79" y="500"/>
                    <a:pt x="79" y="1024"/>
                  </a:cubicBezTo>
                  <a:lnTo>
                    <a:pt x="79" y="15300"/>
                  </a:lnTo>
                  <a:cubicBezTo>
                    <a:pt x="79" y="15819"/>
                    <a:pt x="496" y="16245"/>
                    <a:pt x="1010" y="16245"/>
                  </a:cubicBezTo>
                  <a:lnTo>
                    <a:pt x="6755" y="16245"/>
                  </a:lnTo>
                  <a:cubicBezTo>
                    <a:pt x="7269" y="16245"/>
                    <a:pt x="7685" y="15819"/>
                    <a:pt x="7685" y="15300"/>
                  </a:cubicBezTo>
                  <a:lnTo>
                    <a:pt x="7685" y="1024"/>
                  </a:lnTo>
                  <a:cubicBezTo>
                    <a:pt x="7685" y="500"/>
                    <a:pt x="7269" y="79"/>
                    <a:pt x="6755" y="79"/>
                  </a:cubicBezTo>
                  <a:lnTo>
                    <a:pt x="1010" y="7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6;p13">
              <a:extLst>
                <a:ext uri="{FF2B5EF4-FFF2-40B4-BE49-F238E27FC236}">
                  <a16:creationId xmlns:a16="http://schemas.microsoft.com/office/drawing/2014/main" id="{9921DB92-B764-8C7E-F655-850865AF7A2B}"/>
                </a:ext>
              </a:extLst>
            </p:cNvPr>
            <p:cNvSpPr/>
            <p:nvPr/>
          </p:nvSpPr>
          <p:spPr>
            <a:xfrm>
              <a:off x="7228085" y="312853"/>
              <a:ext cx="51496" cy="50036"/>
            </a:xfrm>
            <a:custGeom>
              <a:avLst/>
              <a:gdLst/>
              <a:ahLst/>
              <a:cxnLst/>
              <a:rect l="l" t="t" r="r" b="b"/>
              <a:pathLst>
                <a:path w="177" h="172" extrusionOk="0">
                  <a:moveTo>
                    <a:pt x="88" y="0"/>
                  </a:moveTo>
                  <a:cubicBezTo>
                    <a:pt x="40" y="0"/>
                    <a:pt x="0" y="39"/>
                    <a:pt x="0" y="88"/>
                  </a:cubicBezTo>
                  <a:cubicBezTo>
                    <a:pt x="0" y="132"/>
                    <a:pt x="40" y="172"/>
                    <a:pt x="88" y="172"/>
                  </a:cubicBezTo>
                  <a:cubicBezTo>
                    <a:pt x="137" y="172"/>
                    <a:pt x="177" y="132"/>
                    <a:pt x="177" y="88"/>
                  </a:cubicBezTo>
                  <a:cubicBezTo>
                    <a:pt x="177" y="39"/>
                    <a:pt x="137" y="0"/>
                    <a:pt x="88" y="0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 w="9525" cap="flat" cmpd="sng">
              <a:solidFill>
                <a:schemeClr val="bg1">
                  <a:lumMod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7;p13">
              <a:extLst>
                <a:ext uri="{FF2B5EF4-FFF2-40B4-BE49-F238E27FC236}">
                  <a16:creationId xmlns:a16="http://schemas.microsoft.com/office/drawing/2014/main" id="{C8AA9CE0-C510-82B2-94F3-CB0AF08E2C60}"/>
                </a:ext>
              </a:extLst>
            </p:cNvPr>
            <p:cNvSpPr/>
            <p:nvPr/>
          </p:nvSpPr>
          <p:spPr>
            <a:xfrm>
              <a:off x="6816459" y="315471"/>
              <a:ext cx="335163" cy="44509"/>
            </a:xfrm>
            <a:custGeom>
              <a:avLst/>
              <a:gdLst/>
              <a:ahLst/>
              <a:cxnLst/>
              <a:rect l="l" t="t" r="r" b="b"/>
              <a:pathLst>
                <a:path w="1152" h="153" extrusionOk="0">
                  <a:moveTo>
                    <a:pt x="79" y="1"/>
                  </a:moveTo>
                  <a:cubicBezTo>
                    <a:pt x="40" y="1"/>
                    <a:pt x="1" y="35"/>
                    <a:pt x="1" y="79"/>
                  </a:cubicBezTo>
                  <a:cubicBezTo>
                    <a:pt x="1" y="119"/>
                    <a:pt x="40" y="153"/>
                    <a:pt x="79" y="153"/>
                  </a:cubicBezTo>
                  <a:lnTo>
                    <a:pt x="1073" y="153"/>
                  </a:lnTo>
                  <a:cubicBezTo>
                    <a:pt x="1117" y="153"/>
                    <a:pt x="1152" y="119"/>
                    <a:pt x="1152" y="79"/>
                  </a:cubicBezTo>
                  <a:cubicBezTo>
                    <a:pt x="1152" y="35"/>
                    <a:pt x="1117" y="1"/>
                    <a:pt x="1073" y="1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 w="9525" cap="flat" cmpd="sng">
              <a:solidFill>
                <a:schemeClr val="bg1">
                  <a:lumMod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60;p13">
              <a:extLst>
                <a:ext uri="{FF2B5EF4-FFF2-40B4-BE49-F238E27FC236}">
                  <a16:creationId xmlns:a16="http://schemas.microsoft.com/office/drawing/2014/main" id="{AA943345-4943-EC4D-2AB4-AB099E9E6B66}"/>
                </a:ext>
              </a:extLst>
            </p:cNvPr>
            <p:cNvSpPr/>
            <p:nvPr/>
          </p:nvSpPr>
          <p:spPr>
            <a:xfrm>
              <a:off x="7712841" y="334089"/>
              <a:ext cx="88446" cy="68654"/>
            </a:xfrm>
            <a:custGeom>
              <a:avLst/>
              <a:gdLst/>
              <a:ahLst/>
              <a:cxnLst/>
              <a:rect l="l" t="t" r="r" b="b"/>
              <a:pathLst>
                <a:path w="304" h="236" extrusionOk="0">
                  <a:moveTo>
                    <a:pt x="152" y="1"/>
                  </a:moveTo>
                  <a:cubicBezTo>
                    <a:pt x="93" y="1"/>
                    <a:pt x="39" y="25"/>
                    <a:pt x="0" y="59"/>
                  </a:cubicBezTo>
                  <a:lnTo>
                    <a:pt x="25" y="84"/>
                  </a:lnTo>
                  <a:cubicBezTo>
                    <a:pt x="54" y="50"/>
                    <a:pt x="103" y="30"/>
                    <a:pt x="152" y="30"/>
                  </a:cubicBezTo>
                  <a:cubicBezTo>
                    <a:pt x="201" y="30"/>
                    <a:pt x="245" y="50"/>
                    <a:pt x="279" y="84"/>
                  </a:cubicBezTo>
                  <a:lnTo>
                    <a:pt x="304" y="59"/>
                  </a:lnTo>
                  <a:cubicBezTo>
                    <a:pt x="265" y="25"/>
                    <a:pt x="211" y="1"/>
                    <a:pt x="152" y="1"/>
                  </a:cubicBezTo>
                  <a:close/>
                  <a:moveTo>
                    <a:pt x="152" y="59"/>
                  </a:moveTo>
                  <a:cubicBezTo>
                    <a:pt x="108" y="59"/>
                    <a:pt x="74" y="79"/>
                    <a:pt x="44" y="104"/>
                  </a:cubicBezTo>
                  <a:lnTo>
                    <a:pt x="69" y="128"/>
                  </a:lnTo>
                  <a:cubicBezTo>
                    <a:pt x="88" y="104"/>
                    <a:pt x="118" y="94"/>
                    <a:pt x="152" y="94"/>
                  </a:cubicBezTo>
                  <a:cubicBezTo>
                    <a:pt x="186" y="94"/>
                    <a:pt x="216" y="104"/>
                    <a:pt x="235" y="128"/>
                  </a:cubicBezTo>
                  <a:lnTo>
                    <a:pt x="260" y="104"/>
                  </a:lnTo>
                  <a:cubicBezTo>
                    <a:pt x="230" y="79"/>
                    <a:pt x="191" y="59"/>
                    <a:pt x="152" y="59"/>
                  </a:cubicBezTo>
                  <a:close/>
                  <a:moveTo>
                    <a:pt x="152" y="128"/>
                  </a:moveTo>
                  <a:cubicBezTo>
                    <a:pt x="128" y="128"/>
                    <a:pt x="108" y="138"/>
                    <a:pt x="93" y="152"/>
                  </a:cubicBezTo>
                  <a:lnTo>
                    <a:pt x="118" y="177"/>
                  </a:lnTo>
                  <a:cubicBezTo>
                    <a:pt x="123" y="167"/>
                    <a:pt x="137" y="162"/>
                    <a:pt x="152" y="162"/>
                  </a:cubicBezTo>
                  <a:cubicBezTo>
                    <a:pt x="167" y="162"/>
                    <a:pt x="177" y="167"/>
                    <a:pt x="186" y="177"/>
                  </a:cubicBezTo>
                  <a:lnTo>
                    <a:pt x="211" y="152"/>
                  </a:lnTo>
                  <a:cubicBezTo>
                    <a:pt x="196" y="138"/>
                    <a:pt x="172" y="128"/>
                    <a:pt x="152" y="128"/>
                  </a:cubicBezTo>
                  <a:close/>
                  <a:moveTo>
                    <a:pt x="152" y="187"/>
                  </a:moveTo>
                  <a:cubicBezTo>
                    <a:pt x="137" y="187"/>
                    <a:pt x="128" y="197"/>
                    <a:pt x="128" y="211"/>
                  </a:cubicBezTo>
                  <a:cubicBezTo>
                    <a:pt x="128" y="226"/>
                    <a:pt x="137" y="236"/>
                    <a:pt x="152" y="236"/>
                  </a:cubicBezTo>
                  <a:cubicBezTo>
                    <a:pt x="167" y="236"/>
                    <a:pt x="177" y="226"/>
                    <a:pt x="177" y="211"/>
                  </a:cubicBezTo>
                  <a:cubicBezTo>
                    <a:pt x="177" y="197"/>
                    <a:pt x="167" y="187"/>
                    <a:pt x="152" y="1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1;p13">
              <a:extLst>
                <a:ext uri="{FF2B5EF4-FFF2-40B4-BE49-F238E27FC236}">
                  <a16:creationId xmlns:a16="http://schemas.microsoft.com/office/drawing/2014/main" id="{57F0B36B-10DC-73B8-1B39-2060C5B1919C}"/>
                </a:ext>
              </a:extLst>
            </p:cNvPr>
            <p:cNvSpPr/>
            <p:nvPr/>
          </p:nvSpPr>
          <p:spPr>
            <a:xfrm>
              <a:off x="7614503" y="343980"/>
              <a:ext cx="77099" cy="57309"/>
            </a:xfrm>
            <a:custGeom>
              <a:avLst/>
              <a:gdLst/>
              <a:ahLst/>
              <a:cxnLst/>
              <a:rect l="l" t="t" r="r" b="b"/>
              <a:pathLst>
                <a:path w="265" h="197" extrusionOk="0">
                  <a:moveTo>
                    <a:pt x="0" y="143"/>
                  </a:moveTo>
                  <a:lnTo>
                    <a:pt x="0" y="192"/>
                  </a:lnTo>
                  <a:lnTo>
                    <a:pt x="30" y="192"/>
                  </a:lnTo>
                  <a:lnTo>
                    <a:pt x="30" y="143"/>
                  </a:lnTo>
                  <a:close/>
                  <a:moveTo>
                    <a:pt x="59" y="109"/>
                  </a:moveTo>
                  <a:lnTo>
                    <a:pt x="59" y="192"/>
                  </a:lnTo>
                  <a:lnTo>
                    <a:pt x="88" y="192"/>
                  </a:lnTo>
                  <a:lnTo>
                    <a:pt x="88" y="109"/>
                  </a:lnTo>
                  <a:close/>
                  <a:moveTo>
                    <a:pt x="118" y="70"/>
                  </a:moveTo>
                  <a:lnTo>
                    <a:pt x="118" y="192"/>
                  </a:lnTo>
                  <a:lnTo>
                    <a:pt x="147" y="192"/>
                  </a:lnTo>
                  <a:lnTo>
                    <a:pt x="147" y="70"/>
                  </a:lnTo>
                  <a:close/>
                  <a:moveTo>
                    <a:pt x="177" y="35"/>
                  </a:moveTo>
                  <a:lnTo>
                    <a:pt x="177" y="192"/>
                  </a:lnTo>
                  <a:lnTo>
                    <a:pt x="206" y="192"/>
                  </a:lnTo>
                  <a:lnTo>
                    <a:pt x="206" y="35"/>
                  </a:lnTo>
                  <a:close/>
                  <a:moveTo>
                    <a:pt x="235" y="1"/>
                  </a:moveTo>
                  <a:lnTo>
                    <a:pt x="235" y="197"/>
                  </a:lnTo>
                  <a:lnTo>
                    <a:pt x="265" y="197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2;p13">
              <a:extLst>
                <a:ext uri="{FF2B5EF4-FFF2-40B4-BE49-F238E27FC236}">
                  <a16:creationId xmlns:a16="http://schemas.microsoft.com/office/drawing/2014/main" id="{8003A39D-9AA0-9FAB-12D4-E43EA87D6BBE}"/>
                </a:ext>
              </a:extLst>
            </p:cNvPr>
            <p:cNvSpPr/>
            <p:nvPr/>
          </p:nvSpPr>
          <p:spPr>
            <a:xfrm>
              <a:off x="7823979" y="345434"/>
              <a:ext cx="115503" cy="55854"/>
            </a:xfrm>
            <a:custGeom>
              <a:avLst/>
              <a:gdLst/>
              <a:ahLst/>
              <a:cxnLst/>
              <a:rect l="l" t="t" r="r" b="b"/>
              <a:pathLst>
                <a:path w="397" h="192" extrusionOk="0">
                  <a:moveTo>
                    <a:pt x="44" y="20"/>
                  </a:moveTo>
                  <a:cubicBezTo>
                    <a:pt x="30" y="20"/>
                    <a:pt x="20" y="35"/>
                    <a:pt x="20" y="50"/>
                  </a:cubicBezTo>
                  <a:lnTo>
                    <a:pt x="20" y="148"/>
                  </a:lnTo>
                  <a:cubicBezTo>
                    <a:pt x="20" y="162"/>
                    <a:pt x="30" y="172"/>
                    <a:pt x="44" y="172"/>
                  </a:cubicBezTo>
                  <a:lnTo>
                    <a:pt x="274" y="172"/>
                  </a:lnTo>
                  <a:lnTo>
                    <a:pt x="274" y="20"/>
                  </a:lnTo>
                  <a:close/>
                  <a:moveTo>
                    <a:pt x="338" y="11"/>
                  </a:moveTo>
                  <a:cubicBezTo>
                    <a:pt x="358" y="11"/>
                    <a:pt x="372" y="25"/>
                    <a:pt x="372" y="45"/>
                  </a:cubicBezTo>
                  <a:lnTo>
                    <a:pt x="372" y="153"/>
                  </a:lnTo>
                  <a:cubicBezTo>
                    <a:pt x="372" y="172"/>
                    <a:pt x="358" y="187"/>
                    <a:pt x="338" y="187"/>
                  </a:cubicBezTo>
                  <a:lnTo>
                    <a:pt x="39" y="187"/>
                  </a:lnTo>
                  <a:cubicBezTo>
                    <a:pt x="25" y="187"/>
                    <a:pt x="5" y="172"/>
                    <a:pt x="5" y="153"/>
                  </a:cubicBezTo>
                  <a:lnTo>
                    <a:pt x="5" y="45"/>
                  </a:lnTo>
                  <a:cubicBezTo>
                    <a:pt x="5" y="25"/>
                    <a:pt x="25" y="11"/>
                    <a:pt x="39" y="11"/>
                  </a:cubicBezTo>
                  <a:close/>
                  <a:moveTo>
                    <a:pt x="39" y="1"/>
                  </a:moveTo>
                  <a:cubicBezTo>
                    <a:pt x="20" y="1"/>
                    <a:pt x="0" y="20"/>
                    <a:pt x="0" y="45"/>
                  </a:cubicBezTo>
                  <a:lnTo>
                    <a:pt x="0" y="153"/>
                  </a:lnTo>
                  <a:cubicBezTo>
                    <a:pt x="0" y="172"/>
                    <a:pt x="20" y="192"/>
                    <a:pt x="39" y="192"/>
                  </a:cubicBezTo>
                  <a:lnTo>
                    <a:pt x="338" y="192"/>
                  </a:lnTo>
                  <a:cubicBezTo>
                    <a:pt x="363" y="192"/>
                    <a:pt x="377" y="172"/>
                    <a:pt x="377" y="153"/>
                  </a:cubicBezTo>
                  <a:lnTo>
                    <a:pt x="377" y="123"/>
                  </a:lnTo>
                  <a:lnTo>
                    <a:pt x="397" y="123"/>
                  </a:lnTo>
                  <a:lnTo>
                    <a:pt x="397" y="74"/>
                  </a:lnTo>
                  <a:lnTo>
                    <a:pt x="377" y="74"/>
                  </a:lnTo>
                  <a:lnTo>
                    <a:pt x="377" y="45"/>
                  </a:lnTo>
                  <a:cubicBezTo>
                    <a:pt x="377" y="20"/>
                    <a:pt x="363" y="1"/>
                    <a:pt x="3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3;p13">
              <a:extLst>
                <a:ext uri="{FF2B5EF4-FFF2-40B4-BE49-F238E27FC236}">
                  <a16:creationId xmlns:a16="http://schemas.microsoft.com/office/drawing/2014/main" id="{88B48149-E0FF-1718-5165-8D0CAE05EB49}"/>
                </a:ext>
              </a:extLst>
            </p:cNvPr>
            <p:cNvSpPr/>
            <p:nvPr/>
          </p:nvSpPr>
          <p:spPr>
            <a:xfrm>
              <a:off x="8064585" y="611905"/>
              <a:ext cx="67498" cy="33163"/>
            </a:xfrm>
            <a:custGeom>
              <a:avLst/>
              <a:gdLst/>
              <a:ahLst/>
              <a:cxnLst/>
              <a:rect l="l" t="t" r="r" b="b"/>
              <a:pathLst>
                <a:path w="232" h="114" extrusionOk="0">
                  <a:moveTo>
                    <a:pt x="1" y="1"/>
                  </a:moveTo>
                  <a:lnTo>
                    <a:pt x="1" y="113"/>
                  </a:lnTo>
                  <a:lnTo>
                    <a:pt x="231" y="113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4;p13">
              <a:extLst>
                <a:ext uri="{FF2B5EF4-FFF2-40B4-BE49-F238E27FC236}">
                  <a16:creationId xmlns:a16="http://schemas.microsoft.com/office/drawing/2014/main" id="{295C9B29-7824-C501-2539-BB540F901D82}"/>
                </a:ext>
              </a:extLst>
            </p:cNvPr>
            <p:cNvSpPr/>
            <p:nvPr/>
          </p:nvSpPr>
          <p:spPr>
            <a:xfrm>
              <a:off x="5837742" y="611905"/>
              <a:ext cx="65752" cy="33163"/>
            </a:xfrm>
            <a:custGeom>
              <a:avLst/>
              <a:gdLst/>
              <a:ahLst/>
              <a:cxnLst/>
              <a:rect l="l" t="t" r="r" b="b"/>
              <a:pathLst>
                <a:path w="226" h="114" extrusionOk="0">
                  <a:moveTo>
                    <a:pt x="0" y="1"/>
                  </a:moveTo>
                  <a:lnTo>
                    <a:pt x="0" y="113"/>
                  </a:lnTo>
                  <a:lnTo>
                    <a:pt x="226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5;p13">
              <a:extLst>
                <a:ext uri="{FF2B5EF4-FFF2-40B4-BE49-F238E27FC236}">
                  <a16:creationId xmlns:a16="http://schemas.microsoft.com/office/drawing/2014/main" id="{BA422587-F863-8EEA-23DC-F16CD244D2E4}"/>
                </a:ext>
              </a:extLst>
            </p:cNvPr>
            <p:cNvSpPr/>
            <p:nvPr/>
          </p:nvSpPr>
          <p:spPr>
            <a:xfrm>
              <a:off x="8131792" y="1301644"/>
              <a:ext cx="24439" cy="354907"/>
            </a:xfrm>
            <a:custGeom>
              <a:avLst/>
              <a:gdLst/>
              <a:ahLst/>
              <a:cxnLst/>
              <a:rect l="l" t="t" r="r" b="b"/>
              <a:pathLst>
                <a:path w="84" h="1220" extrusionOk="0">
                  <a:moveTo>
                    <a:pt x="0" y="0"/>
                  </a:moveTo>
                  <a:lnTo>
                    <a:pt x="0" y="1219"/>
                  </a:lnTo>
                  <a:lnTo>
                    <a:pt x="39" y="1219"/>
                  </a:lnTo>
                  <a:cubicBezTo>
                    <a:pt x="64" y="1219"/>
                    <a:pt x="83" y="1200"/>
                    <a:pt x="83" y="1175"/>
                  </a:cubicBezTo>
                  <a:lnTo>
                    <a:pt x="83" y="44"/>
                  </a:lnTo>
                  <a:cubicBezTo>
                    <a:pt x="83" y="20"/>
                    <a:pt x="64" y="0"/>
                    <a:pt x="3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66;p13">
              <a:extLst>
                <a:ext uri="{FF2B5EF4-FFF2-40B4-BE49-F238E27FC236}">
                  <a16:creationId xmlns:a16="http://schemas.microsoft.com/office/drawing/2014/main" id="{BD2D6A5B-E237-78BD-36BD-744700C8D8B6}"/>
                </a:ext>
              </a:extLst>
            </p:cNvPr>
            <p:cNvSpPr/>
            <p:nvPr/>
          </p:nvSpPr>
          <p:spPr>
            <a:xfrm>
              <a:off x="5812139" y="1620769"/>
              <a:ext cx="25894" cy="356362"/>
            </a:xfrm>
            <a:custGeom>
              <a:avLst/>
              <a:gdLst/>
              <a:ahLst/>
              <a:cxnLst/>
              <a:rect l="l" t="t" r="r" b="b"/>
              <a:pathLst>
                <a:path w="89" h="1225" extrusionOk="0">
                  <a:moveTo>
                    <a:pt x="44" y="0"/>
                  </a:moveTo>
                  <a:cubicBezTo>
                    <a:pt x="20" y="0"/>
                    <a:pt x="0" y="20"/>
                    <a:pt x="0" y="49"/>
                  </a:cubicBezTo>
                  <a:lnTo>
                    <a:pt x="0" y="1180"/>
                  </a:lnTo>
                  <a:cubicBezTo>
                    <a:pt x="0" y="1205"/>
                    <a:pt x="20" y="1224"/>
                    <a:pt x="44" y="1224"/>
                  </a:cubicBezTo>
                  <a:lnTo>
                    <a:pt x="88" y="1224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7;p13">
              <a:extLst>
                <a:ext uri="{FF2B5EF4-FFF2-40B4-BE49-F238E27FC236}">
                  <a16:creationId xmlns:a16="http://schemas.microsoft.com/office/drawing/2014/main" id="{DF19A51D-8BEC-6031-0FD2-24E9D9BD2468}"/>
                </a:ext>
              </a:extLst>
            </p:cNvPr>
            <p:cNvSpPr/>
            <p:nvPr/>
          </p:nvSpPr>
          <p:spPr>
            <a:xfrm>
              <a:off x="5812139" y="1177427"/>
              <a:ext cx="25894" cy="356653"/>
            </a:xfrm>
            <a:custGeom>
              <a:avLst/>
              <a:gdLst/>
              <a:ahLst/>
              <a:cxnLst/>
              <a:rect l="l" t="t" r="r" b="b"/>
              <a:pathLst>
                <a:path w="89" h="1226" extrusionOk="0">
                  <a:moveTo>
                    <a:pt x="44" y="1"/>
                  </a:moveTo>
                  <a:cubicBezTo>
                    <a:pt x="20" y="1"/>
                    <a:pt x="0" y="21"/>
                    <a:pt x="0" y="45"/>
                  </a:cubicBezTo>
                  <a:lnTo>
                    <a:pt x="0" y="1181"/>
                  </a:lnTo>
                  <a:cubicBezTo>
                    <a:pt x="0" y="1206"/>
                    <a:pt x="20" y="1225"/>
                    <a:pt x="44" y="1225"/>
                  </a:cubicBezTo>
                  <a:lnTo>
                    <a:pt x="88" y="1225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68;p13">
              <a:extLst>
                <a:ext uri="{FF2B5EF4-FFF2-40B4-BE49-F238E27FC236}">
                  <a16:creationId xmlns:a16="http://schemas.microsoft.com/office/drawing/2014/main" id="{63D57151-3A70-2ACB-7661-EB7D7AC633FD}"/>
                </a:ext>
              </a:extLst>
            </p:cNvPr>
            <p:cNvSpPr/>
            <p:nvPr/>
          </p:nvSpPr>
          <p:spPr>
            <a:xfrm>
              <a:off x="5812139" y="859757"/>
              <a:ext cx="25894" cy="111418"/>
            </a:xfrm>
            <a:custGeom>
              <a:avLst/>
              <a:gdLst/>
              <a:ahLst/>
              <a:cxnLst/>
              <a:rect l="l" t="t" r="r" b="b"/>
              <a:pathLst>
                <a:path w="89" h="383" extrusionOk="0">
                  <a:moveTo>
                    <a:pt x="44" y="1"/>
                  </a:moveTo>
                  <a:cubicBezTo>
                    <a:pt x="20" y="1"/>
                    <a:pt x="0" y="20"/>
                    <a:pt x="0" y="45"/>
                  </a:cubicBezTo>
                  <a:lnTo>
                    <a:pt x="0" y="339"/>
                  </a:lnTo>
                  <a:cubicBezTo>
                    <a:pt x="0" y="363"/>
                    <a:pt x="20" y="383"/>
                    <a:pt x="44" y="383"/>
                  </a:cubicBezTo>
                  <a:lnTo>
                    <a:pt x="88" y="38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9;p13">
              <a:extLst>
                <a:ext uri="{FF2B5EF4-FFF2-40B4-BE49-F238E27FC236}">
                  <a16:creationId xmlns:a16="http://schemas.microsoft.com/office/drawing/2014/main" id="{50BA053F-9A42-FE30-36DD-4C46EC02BA1A}"/>
                </a:ext>
              </a:extLst>
            </p:cNvPr>
            <p:cNvSpPr/>
            <p:nvPr/>
          </p:nvSpPr>
          <p:spPr>
            <a:xfrm>
              <a:off x="8064585" y="4496962"/>
              <a:ext cx="67498" cy="34618"/>
            </a:xfrm>
            <a:custGeom>
              <a:avLst/>
              <a:gdLst/>
              <a:ahLst/>
              <a:cxnLst/>
              <a:rect l="l" t="t" r="r" b="b"/>
              <a:pathLst>
                <a:path w="232" h="119" extrusionOk="0">
                  <a:moveTo>
                    <a:pt x="1" y="1"/>
                  </a:moveTo>
                  <a:lnTo>
                    <a:pt x="1" y="118"/>
                  </a:lnTo>
                  <a:lnTo>
                    <a:pt x="231" y="118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0;p13">
              <a:extLst>
                <a:ext uri="{FF2B5EF4-FFF2-40B4-BE49-F238E27FC236}">
                  <a16:creationId xmlns:a16="http://schemas.microsoft.com/office/drawing/2014/main" id="{87E3F856-FB48-D910-DAAD-BCBA4792D3BF}"/>
                </a:ext>
              </a:extLst>
            </p:cNvPr>
            <p:cNvSpPr/>
            <p:nvPr/>
          </p:nvSpPr>
          <p:spPr>
            <a:xfrm>
              <a:off x="5837742" y="4496962"/>
              <a:ext cx="65752" cy="34618"/>
            </a:xfrm>
            <a:custGeom>
              <a:avLst/>
              <a:gdLst/>
              <a:ahLst/>
              <a:cxnLst/>
              <a:rect l="l" t="t" r="r" b="b"/>
              <a:pathLst>
                <a:path w="226" h="119" extrusionOk="0">
                  <a:moveTo>
                    <a:pt x="0" y="1"/>
                  </a:moveTo>
                  <a:lnTo>
                    <a:pt x="0" y="118"/>
                  </a:lnTo>
                  <a:lnTo>
                    <a:pt x="226" y="118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1;p13">
              <a:extLst>
                <a:ext uri="{FF2B5EF4-FFF2-40B4-BE49-F238E27FC236}">
                  <a16:creationId xmlns:a16="http://schemas.microsoft.com/office/drawing/2014/main" id="{53FBB9ED-56F3-1742-49B9-340057B98BD4}"/>
                </a:ext>
              </a:extLst>
            </p:cNvPr>
            <p:cNvSpPr/>
            <p:nvPr/>
          </p:nvSpPr>
          <p:spPr>
            <a:xfrm>
              <a:off x="6649976" y="3637490"/>
              <a:ext cx="4598" cy="4470"/>
            </a:xfrm>
            <a:custGeom>
              <a:avLst/>
              <a:gdLst/>
              <a:ahLst/>
              <a:cxnLst/>
              <a:rect l="l" t="t" r="r" b="b"/>
              <a:pathLst>
                <a:path w="36" h="35" extrusionOk="0">
                  <a:moveTo>
                    <a:pt x="1" y="0"/>
                  </a:moveTo>
                  <a:lnTo>
                    <a:pt x="27" y="34"/>
                  </a:lnTo>
                  <a:lnTo>
                    <a:pt x="35" y="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" name="Imagem 20" descr="Desenho de pessoa com guarda-chuva">
            <a:extLst>
              <a:ext uri="{FF2B5EF4-FFF2-40B4-BE49-F238E27FC236}">
                <a16:creationId xmlns:a16="http://schemas.microsoft.com/office/drawing/2014/main" id="{3C9F8256-DE89-93A2-D4C2-5CA67E95C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27" y="760225"/>
            <a:ext cx="2034359" cy="2034359"/>
          </a:xfrm>
          <a:prstGeom prst="rect">
            <a:avLst/>
          </a:prstGeom>
        </p:spPr>
      </p:pic>
      <p:pic>
        <p:nvPicPr>
          <p:cNvPr id="1026" name="Picture 2" descr="Senac Santo Amaro - acervo aflalo/gasperini Arquitetos">
            <a:extLst>
              <a:ext uri="{FF2B5EF4-FFF2-40B4-BE49-F238E27FC236}">
                <a16:creationId xmlns:a16="http://schemas.microsoft.com/office/drawing/2014/main" id="{962D7EDA-6C15-6F3E-D508-56401B83C5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6" t="3434" r="9701" b="3204"/>
          <a:stretch/>
        </p:blipFill>
        <p:spPr bwMode="auto">
          <a:xfrm>
            <a:off x="1048472" y="2639636"/>
            <a:ext cx="1725724" cy="156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m 22" descr="Forma&#10;&#10;Descrição gerada automaticamente com confiança baixa">
            <a:extLst>
              <a:ext uri="{FF2B5EF4-FFF2-40B4-BE49-F238E27FC236}">
                <a16:creationId xmlns:a16="http://schemas.microsoft.com/office/drawing/2014/main" id="{8554A722-0A54-D68F-8FEA-6387F206DE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72271" y="2713602"/>
            <a:ext cx="143781" cy="197892"/>
          </a:xfrm>
          <a:prstGeom prst="rect">
            <a:avLst/>
          </a:prstGeom>
        </p:spPr>
      </p:pic>
      <p:cxnSp>
        <p:nvCxnSpPr>
          <p:cNvPr id="25" name="Conector: Angulado 24">
            <a:extLst>
              <a:ext uri="{FF2B5EF4-FFF2-40B4-BE49-F238E27FC236}">
                <a16:creationId xmlns:a16="http://schemas.microsoft.com/office/drawing/2014/main" id="{234260D8-C363-C8B9-CD5D-BA51D5275CC0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1316052" y="2812548"/>
            <a:ext cx="103061" cy="687233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áfico 27">
            <a:extLst>
              <a:ext uri="{FF2B5EF4-FFF2-40B4-BE49-F238E27FC236}">
                <a16:creationId xmlns:a16="http://schemas.microsoft.com/office/drawing/2014/main" id="{C6B16B33-C481-7B42-AE1B-ABDA5E75B7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342177" y="3481392"/>
            <a:ext cx="153871" cy="156437"/>
          </a:xfrm>
          <a:prstGeom prst="rect">
            <a:avLst/>
          </a:prstGeom>
        </p:spPr>
      </p:pic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CD931309-C5D8-28A8-405D-9EEED318462E}"/>
              </a:ext>
            </a:extLst>
          </p:cNvPr>
          <p:cNvSpPr/>
          <p:nvPr/>
        </p:nvSpPr>
        <p:spPr>
          <a:xfrm>
            <a:off x="4050706" y="912527"/>
            <a:ext cx="4772349" cy="329152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0333883E-E9A5-690E-3E51-91DE0E1FC1A3}"/>
              </a:ext>
            </a:extLst>
          </p:cNvPr>
          <p:cNvSpPr txBox="1"/>
          <p:nvPr/>
        </p:nvSpPr>
        <p:spPr>
          <a:xfrm>
            <a:off x="4675062" y="1130008"/>
            <a:ext cx="35235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lt"/>
              </a:rPr>
              <a:t>A navegação indoor é a capacidade de se localizar e se deslocar dentro de espaços fechados, como shoppings, aeroportos, hospitais, entre outros, onde o GPS não é confiável devido à falta de sinal. Ela geralmente é realizado por meio de tecnologias como o Wi-Fi, Bluetooth, RFID (Identificação por Radiofrequência) e sensores de movimento. Os sistemas de navegação indoor fornecem mapas detalhados desses espaços e usam algoritmos para determinar a localização do usuário em tempo real. Isso pode ser útil para orientar as pessoas a encontrar lojas, escritórios, salas de reunião e outras áreas dentro de grandes edifícios.</a:t>
            </a:r>
            <a:endParaRPr lang="pt-BR" sz="1200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7"/>
          <p:cNvSpPr txBox="1">
            <a:spLocks noGrp="1"/>
          </p:cNvSpPr>
          <p:nvPr>
            <p:ph type="title"/>
          </p:nvPr>
        </p:nvSpPr>
        <p:spPr>
          <a:xfrm>
            <a:off x="636342" y="331212"/>
            <a:ext cx="8134500" cy="3817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Pesquisa de campo</a:t>
            </a:r>
            <a:endParaRPr dirty="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1668" name="Google Shape;1668;p37"/>
          <p:cNvGrpSpPr/>
          <p:nvPr/>
        </p:nvGrpSpPr>
        <p:grpSpPr>
          <a:xfrm>
            <a:off x="2290983" y="3540456"/>
            <a:ext cx="1772820" cy="654600"/>
            <a:chOff x="5450759" y="3812959"/>
            <a:chExt cx="1772820" cy="654600"/>
          </a:xfrm>
        </p:grpSpPr>
        <p:sp>
          <p:nvSpPr>
            <p:cNvPr id="1669" name="Google Shape;1669;p37"/>
            <p:cNvSpPr txBox="1"/>
            <p:nvPr/>
          </p:nvSpPr>
          <p:spPr>
            <a:xfrm>
              <a:off x="5473979" y="4093459"/>
              <a:ext cx="1749600" cy="37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são professores do Senac que responderam</a:t>
              </a:r>
              <a:endParaRPr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70" name="Google Shape;1670;p37"/>
            <p:cNvSpPr txBox="1"/>
            <p:nvPr/>
          </p:nvSpPr>
          <p:spPr>
            <a:xfrm>
              <a:off x="5450759" y="3812959"/>
              <a:ext cx="1749600" cy="28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5% professores</a:t>
              </a:r>
              <a:endParaRPr sz="20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674" name="Google Shape;1674;p37"/>
          <p:cNvGrpSpPr/>
          <p:nvPr/>
        </p:nvGrpSpPr>
        <p:grpSpPr>
          <a:xfrm>
            <a:off x="2284005" y="2518036"/>
            <a:ext cx="1762457" cy="1026044"/>
            <a:chOff x="5396351" y="2461491"/>
            <a:chExt cx="1762457" cy="1026044"/>
          </a:xfrm>
        </p:grpSpPr>
        <p:sp>
          <p:nvSpPr>
            <p:cNvPr id="1675" name="Google Shape;1675;p37"/>
            <p:cNvSpPr txBox="1"/>
            <p:nvPr/>
          </p:nvSpPr>
          <p:spPr>
            <a:xfrm>
              <a:off x="5409208" y="2681229"/>
              <a:ext cx="1749600" cy="8063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não se encaixam como alunos e nem professores que responderam</a:t>
              </a:r>
              <a:endParaRPr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76" name="Google Shape;1676;p37"/>
            <p:cNvSpPr txBox="1"/>
            <p:nvPr/>
          </p:nvSpPr>
          <p:spPr>
            <a:xfrm>
              <a:off x="5396351" y="2461491"/>
              <a:ext cx="1317772" cy="28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10% outros</a:t>
              </a:r>
              <a:endParaRPr sz="20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680" name="Google Shape;1680;p37"/>
          <p:cNvGrpSpPr/>
          <p:nvPr/>
        </p:nvGrpSpPr>
        <p:grpSpPr>
          <a:xfrm>
            <a:off x="2284005" y="1625447"/>
            <a:ext cx="1764811" cy="997240"/>
            <a:chOff x="5096373" y="1067050"/>
            <a:chExt cx="1764811" cy="997240"/>
          </a:xfrm>
        </p:grpSpPr>
        <p:sp>
          <p:nvSpPr>
            <p:cNvPr id="1681" name="Google Shape;1681;p37"/>
            <p:cNvSpPr txBox="1"/>
            <p:nvPr/>
          </p:nvSpPr>
          <p:spPr>
            <a:xfrm>
              <a:off x="5111584" y="1135525"/>
              <a:ext cx="1749600" cy="9287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pt-BR" sz="1100" dirty="0">
                  <a:latin typeface="Roboto"/>
                  <a:ea typeface="Roboto"/>
                  <a:cs typeface="Roboto"/>
                  <a:sym typeface="Roboto"/>
                </a:rPr>
                <a:t>são alunos do Senac que responderam as perguntas</a:t>
              </a:r>
              <a:endParaRPr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82" name="Google Shape;1682;p37"/>
            <p:cNvSpPr txBox="1"/>
            <p:nvPr/>
          </p:nvSpPr>
          <p:spPr>
            <a:xfrm>
              <a:off x="5096373" y="1067050"/>
              <a:ext cx="1417780" cy="28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85% alunos</a:t>
              </a:r>
              <a:endParaRPr sz="20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3" name="Google Shape;51;p13">
            <a:extLst>
              <a:ext uri="{FF2B5EF4-FFF2-40B4-BE49-F238E27FC236}">
                <a16:creationId xmlns:a16="http://schemas.microsoft.com/office/drawing/2014/main" id="{28254255-966D-5560-B42F-ABCC12A854C4}"/>
              </a:ext>
            </a:extLst>
          </p:cNvPr>
          <p:cNvGrpSpPr/>
          <p:nvPr/>
        </p:nvGrpSpPr>
        <p:grpSpPr>
          <a:xfrm>
            <a:off x="386600" y="1167357"/>
            <a:ext cx="1689412" cy="3449337"/>
            <a:chOff x="5812139" y="178733"/>
            <a:chExt cx="2344092" cy="4786022"/>
          </a:xfrm>
        </p:grpSpPr>
        <p:sp>
          <p:nvSpPr>
            <p:cNvPr id="24" name="Google Shape;52;p13">
              <a:extLst>
                <a:ext uri="{FF2B5EF4-FFF2-40B4-BE49-F238E27FC236}">
                  <a16:creationId xmlns:a16="http://schemas.microsoft.com/office/drawing/2014/main" id="{04EEA7E3-8F7A-DDC1-FAA7-E61D97E79EE4}"/>
                </a:ext>
              </a:extLst>
            </p:cNvPr>
            <p:cNvSpPr/>
            <p:nvPr/>
          </p:nvSpPr>
          <p:spPr>
            <a:xfrm>
              <a:off x="5837742" y="178745"/>
              <a:ext cx="2294353" cy="4786010"/>
            </a:xfrm>
            <a:custGeom>
              <a:avLst/>
              <a:gdLst/>
              <a:ahLst/>
              <a:cxnLst/>
              <a:rect l="l" t="t" r="r" b="b"/>
              <a:pathLst>
                <a:path w="7886" h="16452" extrusionOk="0">
                  <a:moveTo>
                    <a:pt x="994" y="1"/>
                  </a:moveTo>
                  <a:cubicBezTo>
                    <a:pt x="446" y="1"/>
                    <a:pt x="0" y="447"/>
                    <a:pt x="0" y="995"/>
                  </a:cubicBezTo>
                  <a:lnTo>
                    <a:pt x="0" y="2342"/>
                  </a:lnTo>
                  <a:lnTo>
                    <a:pt x="0" y="2724"/>
                  </a:lnTo>
                  <a:lnTo>
                    <a:pt x="0" y="3434"/>
                  </a:lnTo>
                  <a:lnTo>
                    <a:pt x="0" y="4658"/>
                  </a:lnTo>
                  <a:lnTo>
                    <a:pt x="0" y="4957"/>
                  </a:lnTo>
                  <a:lnTo>
                    <a:pt x="0" y="6181"/>
                  </a:lnTo>
                  <a:lnTo>
                    <a:pt x="0" y="15457"/>
                  </a:lnTo>
                  <a:cubicBezTo>
                    <a:pt x="0" y="16006"/>
                    <a:pt x="446" y="16451"/>
                    <a:pt x="994" y="16451"/>
                  </a:cubicBezTo>
                  <a:lnTo>
                    <a:pt x="6886" y="16451"/>
                  </a:lnTo>
                  <a:cubicBezTo>
                    <a:pt x="7439" y="16451"/>
                    <a:pt x="7885" y="16006"/>
                    <a:pt x="7885" y="15457"/>
                  </a:cubicBezTo>
                  <a:lnTo>
                    <a:pt x="7885" y="5079"/>
                  </a:lnTo>
                  <a:lnTo>
                    <a:pt x="7885" y="3860"/>
                  </a:lnTo>
                  <a:lnTo>
                    <a:pt x="7885" y="995"/>
                  </a:lnTo>
                  <a:cubicBezTo>
                    <a:pt x="7885" y="447"/>
                    <a:pt x="7439" y="1"/>
                    <a:pt x="6886" y="1"/>
                  </a:cubicBezTo>
                  <a:lnTo>
                    <a:pt x="5946" y="1"/>
                  </a:lnTo>
                  <a:lnTo>
                    <a:pt x="5946" y="265"/>
                  </a:lnTo>
                  <a:lnTo>
                    <a:pt x="6866" y="265"/>
                  </a:lnTo>
                  <a:cubicBezTo>
                    <a:pt x="7302" y="265"/>
                    <a:pt x="7655" y="618"/>
                    <a:pt x="7655" y="1054"/>
                  </a:cubicBezTo>
                  <a:lnTo>
                    <a:pt x="7655" y="15398"/>
                  </a:lnTo>
                  <a:cubicBezTo>
                    <a:pt x="7655" y="15834"/>
                    <a:pt x="7302" y="16187"/>
                    <a:pt x="6866" y="16187"/>
                  </a:cubicBezTo>
                  <a:lnTo>
                    <a:pt x="1014" y="16187"/>
                  </a:lnTo>
                  <a:cubicBezTo>
                    <a:pt x="578" y="16187"/>
                    <a:pt x="226" y="15834"/>
                    <a:pt x="226" y="15398"/>
                  </a:cubicBezTo>
                  <a:lnTo>
                    <a:pt x="226" y="1054"/>
                  </a:lnTo>
                  <a:cubicBezTo>
                    <a:pt x="226" y="618"/>
                    <a:pt x="578" y="265"/>
                    <a:pt x="1014" y="265"/>
                  </a:cubicBezTo>
                  <a:lnTo>
                    <a:pt x="1935" y="265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3;p13">
              <a:extLst>
                <a:ext uri="{FF2B5EF4-FFF2-40B4-BE49-F238E27FC236}">
                  <a16:creationId xmlns:a16="http://schemas.microsoft.com/office/drawing/2014/main" id="{2BD482DF-AF9B-24A1-26B7-ADB7FE096D3B}"/>
                </a:ext>
              </a:extLst>
            </p:cNvPr>
            <p:cNvSpPr/>
            <p:nvPr/>
          </p:nvSpPr>
          <p:spPr>
            <a:xfrm>
              <a:off x="5903203" y="255834"/>
              <a:ext cx="2161685" cy="4631830"/>
            </a:xfrm>
            <a:custGeom>
              <a:avLst/>
              <a:gdLst/>
              <a:ahLst/>
              <a:cxnLst/>
              <a:rect l="l" t="t" r="r" b="b"/>
              <a:pathLst>
                <a:path w="7430" h="15922" extrusionOk="0">
                  <a:moveTo>
                    <a:pt x="789" y="0"/>
                  </a:moveTo>
                  <a:cubicBezTo>
                    <a:pt x="353" y="0"/>
                    <a:pt x="1" y="353"/>
                    <a:pt x="1" y="789"/>
                  </a:cubicBezTo>
                  <a:lnTo>
                    <a:pt x="1" y="15133"/>
                  </a:lnTo>
                  <a:cubicBezTo>
                    <a:pt x="1" y="15569"/>
                    <a:pt x="353" y="15922"/>
                    <a:pt x="789" y="15922"/>
                  </a:cubicBezTo>
                  <a:lnTo>
                    <a:pt x="6641" y="15922"/>
                  </a:lnTo>
                  <a:cubicBezTo>
                    <a:pt x="7077" y="15922"/>
                    <a:pt x="7430" y="15569"/>
                    <a:pt x="7430" y="15133"/>
                  </a:cubicBezTo>
                  <a:lnTo>
                    <a:pt x="7430" y="789"/>
                  </a:lnTo>
                  <a:cubicBezTo>
                    <a:pt x="7430" y="353"/>
                    <a:pt x="7077" y="0"/>
                    <a:pt x="6641" y="0"/>
                  </a:cubicBezTo>
                  <a:lnTo>
                    <a:pt x="5721" y="0"/>
                  </a:lnTo>
                  <a:lnTo>
                    <a:pt x="5721" y="265"/>
                  </a:lnTo>
                  <a:cubicBezTo>
                    <a:pt x="5721" y="485"/>
                    <a:pt x="5544" y="666"/>
                    <a:pt x="5324" y="666"/>
                  </a:cubicBezTo>
                  <a:lnTo>
                    <a:pt x="2111" y="666"/>
                  </a:lnTo>
                  <a:cubicBezTo>
                    <a:pt x="1891" y="666"/>
                    <a:pt x="1710" y="485"/>
                    <a:pt x="1710" y="265"/>
                  </a:cubicBezTo>
                  <a:lnTo>
                    <a:pt x="17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54;p13">
              <a:extLst>
                <a:ext uri="{FF2B5EF4-FFF2-40B4-BE49-F238E27FC236}">
                  <a16:creationId xmlns:a16="http://schemas.microsoft.com/office/drawing/2014/main" id="{0603B927-4074-6169-4256-422A5D6C0D6F}"/>
                </a:ext>
              </a:extLst>
            </p:cNvPr>
            <p:cNvSpPr/>
            <p:nvPr/>
          </p:nvSpPr>
          <p:spPr>
            <a:xfrm>
              <a:off x="6395153" y="178733"/>
              <a:ext cx="1177783" cy="271144"/>
            </a:xfrm>
            <a:custGeom>
              <a:avLst/>
              <a:gdLst/>
              <a:ahLst/>
              <a:cxnLst/>
              <a:rect l="l" t="t" r="r" b="b"/>
              <a:pathLst>
                <a:path w="4012" h="932" extrusionOk="0">
                  <a:moveTo>
                    <a:pt x="2503" y="471"/>
                  </a:moveTo>
                  <a:cubicBezTo>
                    <a:pt x="2547" y="471"/>
                    <a:pt x="2582" y="505"/>
                    <a:pt x="2582" y="549"/>
                  </a:cubicBezTo>
                  <a:cubicBezTo>
                    <a:pt x="2582" y="589"/>
                    <a:pt x="2547" y="623"/>
                    <a:pt x="2503" y="623"/>
                  </a:cubicBezTo>
                  <a:lnTo>
                    <a:pt x="1509" y="623"/>
                  </a:lnTo>
                  <a:cubicBezTo>
                    <a:pt x="1470" y="623"/>
                    <a:pt x="1431" y="589"/>
                    <a:pt x="1431" y="549"/>
                  </a:cubicBezTo>
                  <a:cubicBezTo>
                    <a:pt x="1431" y="505"/>
                    <a:pt x="1470" y="471"/>
                    <a:pt x="1509" y="471"/>
                  </a:cubicBezTo>
                  <a:close/>
                  <a:moveTo>
                    <a:pt x="2924" y="461"/>
                  </a:moveTo>
                  <a:cubicBezTo>
                    <a:pt x="2973" y="461"/>
                    <a:pt x="3013" y="500"/>
                    <a:pt x="3013" y="549"/>
                  </a:cubicBezTo>
                  <a:cubicBezTo>
                    <a:pt x="3013" y="593"/>
                    <a:pt x="2973" y="633"/>
                    <a:pt x="2924" y="633"/>
                  </a:cubicBezTo>
                  <a:cubicBezTo>
                    <a:pt x="2876" y="633"/>
                    <a:pt x="2836" y="593"/>
                    <a:pt x="2836" y="549"/>
                  </a:cubicBezTo>
                  <a:cubicBezTo>
                    <a:pt x="2836" y="500"/>
                    <a:pt x="2876" y="461"/>
                    <a:pt x="2924" y="461"/>
                  </a:cubicBezTo>
                  <a:close/>
                  <a:moveTo>
                    <a:pt x="1" y="1"/>
                  </a:moveTo>
                  <a:lnTo>
                    <a:pt x="1" y="265"/>
                  </a:lnTo>
                  <a:lnTo>
                    <a:pt x="1" y="530"/>
                  </a:lnTo>
                  <a:cubicBezTo>
                    <a:pt x="1" y="750"/>
                    <a:pt x="182" y="931"/>
                    <a:pt x="402" y="931"/>
                  </a:cubicBezTo>
                  <a:lnTo>
                    <a:pt x="3615" y="931"/>
                  </a:lnTo>
                  <a:cubicBezTo>
                    <a:pt x="3835" y="931"/>
                    <a:pt x="4012" y="750"/>
                    <a:pt x="4012" y="530"/>
                  </a:cubicBezTo>
                  <a:lnTo>
                    <a:pt x="4012" y="265"/>
                  </a:lnTo>
                  <a:lnTo>
                    <a:pt x="4012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55;p13">
              <a:extLst>
                <a:ext uri="{FF2B5EF4-FFF2-40B4-BE49-F238E27FC236}">
                  <a16:creationId xmlns:a16="http://schemas.microsoft.com/office/drawing/2014/main" id="{A1AB1F8A-C59C-031B-80A4-7F9294B9A19C}"/>
                </a:ext>
              </a:extLst>
            </p:cNvPr>
            <p:cNvSpPr/>
            <p:nvPr/>
          </p:nvSpPr>
          <p:spPr>
            <a:xfrm>
              <a:off x="5854616" y="197363"/>
              <a:ext cx="2260313" cy="4748774"/>
            </a:xfrm>
            <a:custGeom>
              <a:avLst/>
              <a:gdLst/>
              <a:ahLst/>
              <a:cxnLst/>
              <a:rect l="l" t="t" r="r" b="b"/>
              <a:pathLst>
                <a:path w="7769" h="16324" extrusionOk="0">
                  <a:moveTo>
                    <a:pt x="6755" y="16324"/>
                  </a:moveTo>
                  <a:lnTo>
                    <a:pt x="1010" y="16324"/>
                  </a:lnTo>
                  <a:cubicBezTo>
                    <a:pt x="452" y="16324"/>
                    <a:pt x="1" y="15863"/>
                    <a:pt x="1" y="15300"/>
                  </a:cubicBezTo>
                  <a:lnTo>
                    <a:pt x="1" y="1024"/>
                  </a:lnTo>
                  <a:cubicBezTo>
                    <a:pt x="1" y="461"/>
                    <a:pt x="452" y="1"/>
                    <a:pt x="1010" y="1"/>
                  </a:cubicBezTo>
                  <a:lnTo>
                    <a:pt x="6755" y="1"/>
                  </a:lnTo>
                  <a:cubicBezTo>
                    <a:pt x="7313" y="1"/>
                    <a:pt x="7768" y="461"/>
                    <a:pt x="7768" y="1024"/>
                  </a:cubicBezTo>
                  <a:lnTo>
                    <a:pt x="7768" y="15300"/>
                  </a:lnTo>
                  <a:cubicBezTo>
                    <a:pt x="7768" y="15863"/>
                    <a:pt x="7313" y="16324"/>
                    <a:pt x="6755" y="16324"/>
                  </a:cubicBezTo>
                  <a:close/>
                  <a:moveTo>
                    <a:pt x="1010" y="79"/>
                  </a:moveTo>
                  <a:cubicBezTo>
                    <a:pt x="496" y="79"/>
                    <a:pt x="79" y="500"/>
                    <a:pt x="79" y="1024"/>
                  </a:cubicBezTo>
                  <a:lnTo>
                    <a:pt x="79" y="15300"/>
                  </a:lnTo>
                  <a:cubicBezTo>
                    <a:pt x="79" y="15819"/>
                    <a:pt x="496" y="16245"/>
                    <a:pt x="1010" y="16245"/>
                  </a:cubicBezTo>
                  <a:lnTo>
                    <a:pt x="6755" y="16245"/>
                  </a:lnTo>
                  <a:cubicBezTo>
                    <a:pt x="7269" y="16245"/>
                    <a:pt x="7685" y="15819"/>
                    <a:pt x="7685" y="15300"/>
                  </a:cubicBezTo>
                  <a:lnTo>
                    <a:pt x="7685" y="1024"/>
                  </a:lnTo>
                  <a:cubicBezTo>
                    <a:pt x="7685" y="500"/>
                    <a:pt x="7269" y="79"/>
                    <a:pt x="6755" y="79"/>
                  </a:cubicBezTo>
                  <a:lnTo>
                    <a:pt x="1010" y="7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6;p13">
              <a:extLst>
                <a:ext uri="{FF2B5EF4-FFF2-40B4-BE49-F238E27FC236}">
                  <a16:creationId xmlns:a16="http://schemas.microsoft.com/office/drawing/2014/main" id="{5F3BDA6C-C3CF-89A9-3F1C-1C8EA7B2C091}"/>
                </a:ext>
              </a:extLst>
            </p:cNvPr>
            <p:cNvSpPr/>
            <p:nvPr/>
          </p:nvSpPr>
          <p:spPr>
            <a:xfrm>
              <a:off x="7228085" y="312853"/>
              <a:ext cx="51496" cy="50036"/>
            </a:xfrm>
            <a:custGeom>
              <a:avLst/>
              <a:gdLst/>
              <a:ahLst/>
              <a:cxnLst/>
              <a:rect l="l" t="t" r="r" b="b"/>
              <a:pathLst>
                <a:path w="177" h="172" extrusionOk="0">
                  <a:moveTo>
                    <a:pt x="88" y="0"/>
                  </a:moveTo>
                  <a:cubicBezTo>
                    <a:pt x="40" y="0"/>
                    <a:pt x="0" y="39"/>
                    <a:pt x="0" y="88"/>
                  </a:cubicBezTo>
                  <a:cubicBezTo>
                    <a:pt x="0" y="132"/>
                    <a:pt x="40" y="172"/>
                    <a:pt x="88" y="172"/>
                  </a:cubicBezTo>
                  <a:cubicBezTo>
                    <a:pt x="137" y="172"/>
                    <a:pt x="177" y="132"/>
                    <a:pt x="177" y="88"/>
                  </a:cubicBezTo>
                  <a:cubicBezTo>
                    <a:pt x="177" y="39"/>
                    <a:pt x="137" y="0"/>
                    <a:pt x="88" y="0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 w="9525" cap="flat" cmpd="sng">
              <a:solidFill>
                <a:schemeClr val="bg1">
                  <a:lumMod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7;p13">
              <a:extLst>
                <a:ext uri="{FF2B5EF4-FFF2-40B4-BE49-F238E27FC236}">
                  <a16:creationId xmlns:a16="http://schemas.microsoft.com/office/drawing/2014/main" id="{1BB9BAC8-6F4F-0D60-C7FA-4DAD361DE279}"/>
                </a:ext>
              </a:extLst>
            </p:cNvPr>
            <p:cNvSpPr/>
            <p:nvPr/>
          </p:nvSpPr>
          <p:spPr>
            <a:xfrm>
              <a:off x="6816459" y="315471"/>
              <a:ext cx="335163" cy="44509"/>
            </a:xfrm>
            <a:custGeom>
              <a:avLst/>
              <a:gdLst/>
              <a:ahLst/>
              <a:cxnLst/>
              <a:rect l="l" t="t" r="r" b="b"/>
              <a:pathLst>
                <a:path w="1152" h="153" extrusionOk="0">
                  <a:moveTo>
                    <a:pt x="79" y="1"/>
                  </a:moveTo>
                  <a:cubicBezTo>
                    <a:pt x="40" y="1"/>
                    <a:pt x="1" y="35"/>
                    <a:pt x="1" y="79"/>
                  </a:cubicBezTo>
                  <a:cubicBezTo>
                    <a:pt x="1" y="119"/>
                    <a:pt x="40" y="153"/>
                    <a:pt x="79" y="153"/>
                  </a:cubicBezTo>
                  <a:lnTo>
                    <a:pt x="1073" y="153"/>
                  </a:lnTo>
                  <a:cubicBezTo>
                    <a:pt x="1117" y="153"/>
                    <a:pt x="1152" y="119"/>
                    <a:pt x="1152" y="79"/>
                  </a:cubicBezTo>
                  <a:cubicBezTo>
                    <a:pt x="1152" y="35"/>
                    <a:pt x="1117" y="1"/>
                    <a:pt x="1073" y="1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 w="9525" cap="flat" cmpd="sng">
              <a:solidFill>
                <a:schemeClr val="bg1">
                  <a:lumMod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60;p13">
              <a:extLst>
                <a:ext uri="{FF2B5EF4-FFF2-40B4-BE49-F238E27FC236}">
                  <a16:creationId xmlns:a16="http://schemas.microsoft.com/office/drawing/2014/main" id="{4E3BC86B-21CD-5FB4-F34A-7ED299193D19}"/>
                </a:ext>
              </a:extLst>
            </p:cNvPr>
            <p:cNvSpPr/>
            <p:nvPr/>
          </p:nvSpPr>
          <p:spPr>
            <a:xfrm>
              <a:off x="7712841" y="334089"/>
              <a:ext cx="88446" cy="68654"/>
            </a:xfrm>
            <a:custGeom>
              <a:avLst/>
              <a:gdLst/>
              <a:ahLst/>
              <a:cxnLst/>
              <a:rect l="l" t="t" r="r" b="b"/>
              <a:pathLst>
                <a:path w="304" h="236" extrusionOk="0">
                  <a:moveTo>
                    <a:pt x="152" y="1"/>
                  </a:moveTo>
                  <a:cubicBezTo>
                    <a:pt x="93" y="1"/>
                    <a:pt x="39" y="25"/>
                    <a:pt x="0" y="59"/>
                  </a:cubicBezTo>
                  <a:lnTo>
                    <a:pt x="25" y="84"/>
                  </a:lnTo>
                  <a:cubicBezTo>
                    <a:pt x="54" y="50"/>
                    <a:pt x="103" y="30"/>
                    <a:pt x="152" y="30"/>
                  </a:cubicBezTo>
                  <a:cubicBezTo>
                    <a:pt x="201" y="30"/>
                    <a:pt x="245" y="50"/>
                    <a:pt x="279" y="84"/>
                  </a:cubicBezTo>
                  <a:lnTo>
                    <a:pt x="304" y="59"/>
                  </a:lnTo>
                  <a:cubicBezTo>
                    <a:pt x="265" y="25"/>
                    <a:pt x="211" y="1"/>
                    <a:pt x="152" y="1"/>
                  </a:cubicBezTo>
                  <a:close/>
                  <a:moveTo>
                    <a:pt x="152" y="59"/>
                  </a:moveTo>
                  <a:cubicBezTo>
                    <a:pt x="108" y="59"/>
                    <a:pt x="74" y="79"/>
                    <a:pt x="44" y="104"/>
                  </a:cubicBezTo>
                  <a:lnTo>
                    <a:pt x="69" y="128"/>
                  </a:lnTo>
                  <a:cubicBezTo>
                    <a:pt x="88" y="104"/>
                    <a:pt x="118" y="94"/>
                    <a:pt x="152" y="94"/>
                  </a:cubicBezTo>
                  <a:cubicBezTo>
                    <a:pt x="186" y="94"/>
                    <a:pt x="216" y="104"/>
                    <a:pt x="235" y="128"/>
                  </a:cubicBezTo>
                  <a:lnTo>
                    <a:pt x="260" y="104"/>
                  </a:lnTo>
                  <a:cubicBezTo>
                    <a:pt x="230" y="79"/>
                    <a:pt x="191" y="59"/>
                    <a:pt x="152" y="59"/>
                  </a:cubicBezTo>
                  <a:close/>
                  <a:moveTo>
                    <a:pt x="152" y="128"/>
                  </a:moveTo>
                  <a:cubicBezTo>
                    <a:pt x="128" y="128"/>
                    <a:pt x="108" y="138"/>
                    <a:pt x="93" y="152"/>
                  </a:cubicBezTo>
                  <a:lnTo>
                    <a:pt x="118" y="177"/>
                  </a:lnTo>
                  <a:cubicBezTo>
                    <a:pt x="123" y="167"/>
                    <a:pt x="137" y="162"/>
                    <a:pt x="152" y="162"/>
                  </a:cubicBezTo>
                  <a:cubicBezTo>
                    <a:pt x="167" y="162"/>
                    <a:pt x="177" y="167"/>
                    <a:pt x="186" y="177"/>
                  </a:cubicBezTo>
                  <a:lnTo>
                    <a:pt x="211" y="152"/>
                  </a:lnTo>
                  <a:cubicBezTo>
                    <a:pt x="196" y="138"/>
                    <a:pt x="172" y="128"/>
                    <a:pt x="152" y="128"/>
                  </a:cubicBezTo>
                  <a:close/>
                  <a:moveTo>
                    <a:pt x="152" y="187"/>
                  </a:moveTo>
                  <a:cubicBezTo>
                    <a:pt x="137" y="187"/>
                    <a:pt x="128" y="197"/>
                    <a:pt x="128" y="211"/>
                  </a:cubicBezTo>
                  <a:cubicBezTo>
                    <a:pt x="128" y="226"/>
                    <a:pt x="137" y="236"/>
                    <a:pt x="152" y="236"/>
                  </a:cubicBezTo>
                  <a:cubicBezTo>
                    <a:pt x="167" y="236"/>
                    <a:pt x="177" y="226"/>
                    <a:pt x="177" y="211"/>
                  </a:cubicBezTo>
                  <a:cubicBezTo>
                    <a:pt x="177" y="197"/>
                    <a:pt x="167" y="187"/>
                    <a:pt x="152" y="1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1;p13">
              <a:extLst>
                <a:ext uri="{FF2B5EF4-FFF2-40B4-BE49-F238E27FC236}">
                  <a16:creationId xmlns:a16="http://schemas.microsoft.com/office/drawing/2014/main" id="{9EE7062D-1F5C-98EA-5E80-5BB71E0CE04E}"/>
                </a:ext>
              </a:extLst>
            </p:cNvPr>
            <p:cNvSpPr/>
            <p:nvPr/>
          </p:nvSpPr>
          <p:spPr>
            <a:xfrm>
              <a:off x="7614503" y="343980"/>
              <a:ext cx="77099" cy="57309"/>
            </a:xfrm>
            <a:custGeom>
              <a:avLst/>
              <a:gdLst/>
              <a:ahLst/>
              <a:cxnLst/>
              <a:rect l="l" t="t" r="r" b="b"/>
              <a:pathLst>
                <a:path w="265" h="197" extrusionOk="0">
                  <a:moveTo>
                    <a:pt x="0" y="143"/>
                  </a:moveTo>
                  <a:lnTo>
                    <a:pt x="0" y="192"/>
                  </a:lnTo>
                  <a:lnTo>
                    <a:pt x="30" y="192"/>
                  </a:lnTo>
                  <a:lnTo>
                    <a:pt x="30" y="143"/>
                  </a:lnTo>
                  <a:close/>
                  <a:moveTo>
                    <a:pt x="59" y="109"/>
                  </a:moveTo>
                  <a:lnTo>
                    <a:pt x="59" y="192"/>
                  </a:lnTo>
                  <a:lnTo>
                    <a:pt x="88" y="192"/>
                  </a:lnTo>
                  <a:lnTo>
                    <a:pt x="88" y="109"/>
                  </a:lnTo>
                  <a:close/>
                  <a:moveTo>
                    <a:pt x="118" y="70"/>
                  </a:moveTo>
                  <a:lnTo>
                    <a:pt x="118" y="192"/>
                  </a:lnTo>
                  <a:lnTo>
                    <a:pt x="147" y="192"/>
                  </a:lnTo>
                  <a:lnTo>
                    <a:pt x="147" y="70"/>
                  </a:lnTo>
                  <a:close/>
                  <a:moveTo>
                    <a:pt x="177" y="35"/>
                  </a:moveTo>
                  <a:lnTo>
                    <a:pt x="177" y="192"/>
                  </a:lnTo>
                  <a:lnTo>
                    <a:pt x="206" y="192"/>
                  </a:lnTo>
                  <a:lnTo>
                    <a:pt x="206" y="35"/>
                  </a:lnTo>
                  <a:close/>
                  <a:moveTo>
                    <a:pt x="235" y="1"/>
                  </a:moveTo>
                  <a:lnTo>
                    <a:pt x="235" y="197"/>
                  </a:lnTo>
                  <a:lnTo>
                    <a:pt x="265" y="197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2;p13">
              <a:extLst>
                <a:ext uri="{FF2B5EF4-FFF2-40B4-BE49-F238E27FC236}">
                  <a16:creationId xmlns:a16="http://schemas.microsoft.com/office/drawing/2014/main" id="{2F56DD01-D204-2E82-4245-6D687076D515}"/>
                </a:ext>
              </a:extLst>
            </p:cNvPr>
            <p:cNvSpPr/>
            <p:nvPr/>
          </p:nvSpPr>
          <p:spPr>
            <a:xfrm>
              <a:off x="7823979" y="345434"/>
              <a:ext cx="115503" cy="55854"/>
            </a:xfrm>
            <a:custGeom>
              <a:avLst/>
              <a:gdLst/>
              <a:ahLst/>
              <a:cxnLst/>
              <a:rect l="l" t="t" r="r" b="b"/>
              <a:pathLst>
                <a:path w="397" h="192" extrusionOk="0">
                  <a:moveTo>
                    <a:pt x="44" y="20"/>
                  </a:moveTo>
                  <a:cubicBezTo>
                    <a:pt x="30" y="20"/>
                    <a:pt x="20" y="35"/>
                    <a:pt x="20" y="50"/>
                  </a:cubicBezTo>
                  <a:lnTo>
                    <a:pt x="20" y="148"/>
                  </a:lnTo>
                  <a:cubicBezTo>
                    <a:pt x="20" y="162"/>
                    <a:pt x="30" y="172"/>
                    <a:pt x="44" y="172"/>
                  </a:cubicBezTo>
                  <a:lnTo>
                    <a:pt x="274" y="172"/>
                  </a:lnTo>
                  <a:lnTo>
                    <a:pt x="274" y="20"/>
                  </a:lnTo>
                  <a:close/>
                  <a:moveTo>
                    <a:pt x="338" y="11"/>
                  </a:moveTo>
                  <a:cubicBezTo>
                    <a:pt x="358" y="11"/>
                    <a:pt x="372" y="25"/>
                    <a:pt x="372" y="45"/>
                  </a:cubicBezTo>
                  <a:lnTo>
                    <a:pt x="372" y="153"/>
                  </a:lnTo>
                  <a:cubicBezTo>
                    <a:pt x="372" y="172"/>
                    <a:pt x="358" y="187"/>
                    <a:pt x="338" y="187"/>
                  </a:cubicBezTo>
                  <a:lnTo>
                    <a:pt x="39" y="187"/>
                  </a:lnTo>
                  <a:cubicBezTo>
                    <a:pt x="25" y="187"/>
                    <a:pt x="5" y="172"/>
                    <a:pt x="5" y="153"/>
                  </a:cubicBezTo>
                  <a:lnTo>
                    <a:pt x="5" y="45"/>
                  </a:lnTo>
                  <a:cubicBezTo>
                    <a:pt x="5" y="25"/>
                    <a:pt x="25" y="11"/>
                    <a:pt x="39" y="11"/>
                  </a:cubicBezTo>
                  <a:close/>
                  <a:moveTo>
                    <a:pt x="39" y="1"/>
                  </a:moveTo>
                  <a:cubicBezTo>
                    <a:pt x="20" y="1"/>
                    <a:pt x="0" y="20"/>
                    <a:pt x="0" y="45"/>
                  </a:cubicBezTo>
                  <a:lnTo>
                    <a:pt x="0" y="153"/>
                  </a:lnTo>
                  <a:cubicBezTo>
                    <a:pt x="0" y="172"/>
                    <a:pt x="20" y="192"/>
                    <a:pt x="39" y="192"/>
                  </a:cubicBezTo>
                  <a:lnTo>
                    <a:pt x="338" y="192"/>
                  </a:lnTo>
                  <a:cubicBezTo>
                    <a:pt x="363" y="192"/>
                    <a:pt x="377" y="172"/>
                    <a:pt x="377" y="153"/>
                  </a:cubicBezTo>
                  <a:lnTo>
                    <a:pt x="377" y="123"/>
                  </a:lnTo>
                  <a:lnTo>
                    <a:pt x="397" y="123"/>
                  </a:lnTo>
                  <a:lnTo>
                    <a:pt x="397" y="74"/>
                  </a:lnTo>
                  <a:lnTo>
                    <a:pt x="377" y="74"/>
                  </a:lnTo>
                  <a:lnTo>
                    <a:pt x="377" y="45"/>
                  </a:lnTo>
                  <a:cubicBezTo>
                    <a:pt x="377" y="20"/>
                    <a:pt x="363" y="1"/>
                    <a:pt x="3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3;p13">
              <a:extLst>
                <a:ext uri="{FF2B5EF4-FFF2-40B4-BE49-F238E27FC236}">
                  <a16:creationId xmlns:a16="http://schemas.microsoft.com/office/drawing/2014/main" id="{02D43EB7-9396-3AB4-F9D1-C7F87BB1E83A}"/>
                </a:ext>
              </a:extLst>
            </p:cNvPr>
            <p:cNvSpPr/>
            <p:nvPr/>
          </p:nvSpPr>
          <p:spPr>
            <a:xfrm>
              <a:off x="8064585" y="611905"/>
              <a:ext cx="67498" cy="33163"/>
            </a:xfrm>
            <a:custGeom>
              <a:avLst/>
              <a:gdLst/>
              <a:ahLst/>
              <a:cxnLst/>
              <a:rect l="l" t="t" r="r" b="b"/>
              <a:pathLst>
                <a:path w="232" h="114" extrusionOk="0">
                  <a:moveTo>
                    <a:pt x="1" y="1"/>
                  </a:moveTo>
                  <a:lnTo>
                    <a:pt x="1" y="113"/>
                  </a:lnTo>
                  <a:lnTo>
                    <a:pt x="231" y="113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4;p13">
              <a:extLst>
                <a:ext uri="{FF2B5EF4-FFF2-40B4-BE49-F238E27FC236}">
                  <a16:creationId xmlns:a16="http://schemas.microsoft.com/office/drawing/2014/main" id="{8B27E801-15C3-6381-1EF3-556FC88B487B}"/>
                </a:ext>
              </a:extLst>
            </p:cNvPr>
            <p:cNvSpPr/>
            <p:nvPr/>
          </p:nvSpPr>
          <p:spPr>
            <a:xfrm>
              <a:off x="5837742" y="611905"/>
              <a:ext cx="65752" cy="33163"/>
            </a:xfrm>
            <a:custGeom>
              <a:avLst/>
              <a:gdLst/>
              <a:ahLst/>
              <a:cxnLst/>
              <a:rect l="l" t="t" r="r" b="b"/>
              <a:pathLst>
                <a:path w="226" h="114" extrusionOk="0">
                  <a:moveTo>
                    <a:pt x="0" y="1"/>
                  </a:moveTo>
                  <a:lnTo>
                    <a:pt x="0" y="113"/>
                  </a:lnTo>
                  <a:lnTo>
                    <a:pt x="226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5;p13">
              <a:extLst>
                <a:ext uri="{FF2B5EF4-FFF2-40B4-BE49-F238E27FC236}">
                  <a16:creationId xmlns:a16="http://schemas.microsoft.com/office/drawing/2014/main" id="{E7FAFF4E-5CE2-AF00-6BF0-98E1CA09E8EA}"/>
                </a:ext>
              </a:extLst>
            </p:cNvPr>
            <p:cNvSpPr/>
            <p:nvPr/>
          </p:nvSpPr>
          <p:spPr>
            <a:xfrm>
              <a:off x="8131792" y="1301644"/>
              <a:ext cx="24439" cy="354907"/>
            </a:xfrm>
            <a:custGeom>
              <a:avLst/>
              <a:gdLst/>
              <a:ahLst/>
              <a:cxnLst/>
              <a:rect l="l" t="t" r="r" b="b"/>
              <a:pathLst>
                <a:path w="84" h="1220" extrusionOk="0">
                  <a:moveTo>
                    <a:pt x="0" y="0"/>
                  </a:moveTo>
                  <a:lnTo>
                    <a:pt x="0" y="1219"/>
                  </a:lnTo>
                  <a:lnTo>
                    <a:pt x="39" y="1219"/>
                  </a:lnTo>
                  <a:cubicBezTo>
                    <a:pt x="64" y="1219"/>
                    <a:pt x="83" y="1200"/>
                    <a:pt x="83" y="1175"/>
                  </a:cubicBezTo>
                  <a:lnTo>
                    <a:pt x="83" y="44"/>
                  </a:lnTo>
                  <a:cubicBezTo>
                    <a:pt x="83" y="20"/>
                    <a:pt x="64" y="0"/>
                    <a:pt x="3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66;p13">
              <a:extLst>
                <a:ext uri="{FF2B5EF4-FFF2-40B4-BE49-F238E27FC236}">
                  <a16:creationId xmlns:a16="http://schemas.microsoft.com/office/drawing/2014/main" id="{739CF498-0AB5-6434-FBD3-8E49EC768BF3}"/>
                </a:ext>
              </a:extLst>
            </p:cNvPr>
            <p:cNvSpPr/>
            <p:nvPr/>
          </p:nvSpPr>
          <p:spPr>
            <a:xfrm>
              <a:off x="5812139" y="1620769"/>
              <a:ext cx="25894" cy="356362"/>
            </a:xfrm>
            <a:custGeom>
              <a:avLst/>
              <a:gdLst/>
              <a:ahLst/>
              <a:cxnLst/>
              <a:rect l="l" t="t" r="r" b="b"/>
              <a:pathLst>
                <a:path w="89" h="1225" extrusionOk="0">
                  <a:moveTo>
                    <a:pt x="44" y="0"/>
                  </a:moveTo>
                  <a:cubicBezTo>
                    <a:pt x="20" y="0"/>
                    <a:pt x="0" y="20"/>
                    <a:pt x="0" y="49"/>
                  </a:cubicBezTo>
                  <a:lnTo>
                    <a:pt x="0" y="1180"/>
                  </a:lnTo>
                  <a:cubicBezTo>
                    <a:pt x="0" y="1205"/>
                    <a:pt x="20" y="1224"/>
                    <a:pt x="44" y="1224"/>
                  </a:cubicBezTo>
                  <a:lnTo>
                    <a:pt x="88" y="1224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7;p13">
              <a:extLst>
                <a:ext uri="{FF2B5EF4-FFF2-40B4-BE49-F238E27FC236}">
                  <a16:creationId xmlns:a16="http://schemas.microsoft.com/office/drawing/2014/main" id="{540E4FF2-AC22-1018-2280-2E5D52EC3F78}"/>
                </a:ext>
              </a:extLst>
            </p:cNvPr>
            <p:cNvSpPr/>
            <p:nvPr/>
          </p:nvSpPr>
          <p:spPr>
            <a:xfrm>
              <a:off x="5812139" y="1177427"/>
              <a:ext cx="25894" cy="356653"/>
            </a:xfrm>
            <a:custGeom>
              <a:avLst/>
              <a:gdLst/>
              <a:ahLst/>
              <a:cxnLst/>
              <a:rect l="l" t="t" r="r" b="b"/>
              <a:pathLst>
                <a:path w="89" h="1226" extrusionOk="0">
                  <a:moveTo>
                    <a:pt x="44" y="1"/>
                  </a:moveTo>
                  <a:cubicBezTo>
                    <a:pt x="20" y="1"/>
                    <a:pt x="0" y="21"/>
                    <a:pt x="0" y="45"/>
                  </a:cubicBezTo>
                  <a:lnTo>
                    <a:pt x="0" y="1181"/>
                  </a:lnTo>
                  <a:cubicBezTo>
                    <a:pt x="0" y="1206"/>
                    <a:pt x="20" y="1225"/>
                    <a:pt x="44" y="1225"/>
                  </a:cubicBezTo>
                  <a:lnTo>
                    <a:pt x="88" y="1225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68;p13">
              <a:extLst>
                <a:ext uri="{FF2B5EF4-FFF2-40B4-BE49-F238E27FC236}">
                  <a16:creationId xmlns:a16="http://schemas.microsoft.com/office/drawing/2014/main" id="{B5B2D239-AEB3-E804-CEA1-6E1BCCE66329}"/>
                </a:ext>
              </a:extLst>
            </p:cNvPr>
            <p:cNvSpPr/>
            <p:nvPr/>
          </p:nvSpPr>
          <p:spPr>
            <a:xfrm>
              <a:off x="5812139" y="859757"/>
              <a:ext cx="25894" cy="111418"/>
            </a:xfrm>
            <a:custGeom>
              <a:avLst/>
              <a:gdLst/>
              <a:ahLst/>
              <a:cxnLst/>
              <a:rect l="l" t="t" r="r" b="b"/>
              <a:pathLst>
                <a:path w="89" h="383" extrusionOk="0">
                  <a:moveTo>
                    <a:pt x="44" y="1"/>
                  </a:moveTo>
                  <a:cubicBezTo>
                    <a:pt x="20" y="1"/>
                    <a:pt x="0" y="20"/>
                    <a:pt x="0" y="45"/>
                  </a:cubicBezTo>
                  <a:lnTo>
                    <a:pt x="0" y="339"/>
                  </a:lnTo>
                  <a:cubicBezTo>
                    <a:pt x="0" y="363"/>
                    <a:pt x="20" y="383"/>
                    <a:pt x="44" y="383"/>
                  </a:cubicBezTo>
                  <a:lnTo>
                    <a:pt x="88" y="38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9;p13">
              <a:extLst>
                <a:ext uri="{FF2B5EF4-FFF2-40B4-BE49-F238E27FC236}">
                  <a16:creationId xmlns:a16="http://schemas.microsoft.com/office/drawing/2014/main" id="{9890BDEA-B128-F7EB-C6A3-FE66C4566BEA}"/>
                </a:ext>
              </a:extLst>
            </p:cNvPr>
            <p:cNvSpPr/>
            <p:nvPr/>
          </p:nvSpPr>
          <p:spPr>
            <a:xfrm>
              <a:off x="8064585" y="4496962"/>
              <a:ext cx="67498" cy="34618"/>
            </a:xfrm>
            <a:custGeom>
              <a:avLst/>
              <a:gdLst/>
              <a:ahLst/>
              <a:cxnLst/>
              <a:rect l="l" t="t" r="r" b="b"/>
              <a:pathLst>
                <a:path w="232" h="119" extrusionOk="0">
                  <a:moveTo>
                    <a:pt x="1" y="1"/>
                  </a:moveTo>
                  <a:lnTo>
                    <a:pt x="1" y="118"/>
                  </a:lnTo>
                  <a:lnTo>
                    <a:pt x="231" y="118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0;p13">
              <a:extLst>
                <a:ext uri="{FF2B5EF4-FFF2-40B4-BE49-F238E27FC236}">
                  <a16:creationId xmlns:a16="http://schemas.microsoft.com/office/drawing/2014/main" id="{6A89F9DF-DE31-107B-4DBB-93FAAEBD2F55}"/>
                </a:ext>
              </a:extLst>
            </p:cNvPr>
            <p:cNvSpPr/>
            <p:nvPr/>
          </p:nvSpPr>
          <p:spPr>
            <a:xfrm>
              <a:off x="5837742" y="4496962"/>
              <a:ext cx="65752" cy="34618"/>
            </a:xfrm>
            <a:custGeom>
              <a:avLst/>
              <a:gdLst/>
              <a:ahLst/>
              <a:cxnLst/>
              <a:rect l="l" t="t" r="r" b="b"/>
              <a:pathLst>
                <a:path w="226" h="119" extrusionOk="0">
                  <a:moveTo>
                    <a:pt x="0" y="1"/>
                  </a:moveTo>
                  <a:lnTo>
                    <a:pt x="0" y="118"/>
                  </a:lnTo>
                  <a:lnTo>
                    <a:pt x="226" y="118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1;p13">
              <a:extLst>
                <a:ext uri="{FF2B5EF4-FFF2-40B4-BE49-F238E27FC236}">
                  <a16:creationId xmlns:a16="http://schemas.microsoft.com/office/drawing/2014/main" id="{5480098C-F71E-00D3-DDE8-CAE7E78C5C1E}"/>
                </a:ext>
              </a:extLst>
            </p:cNvPr>
            <p:cNvSpPr/>
            <p:nvPr/>
          </p:nvSpPr>
          <p:spPr>
            <a:xfrm>
              <a:off x="6649976" y="3637490"/>
              <a:ext cx="4598" cy="4470"/>
            </a:xfrm>
            <a:custGeom>
              <a:avLst/>
              <a:gdLst/>
              <a:ahLst/>
              <a:cxnLst/>
              <a:rect l="l" t="t" r="r" b="b"/>
              <a:pathLst>
                <a:path w="36" h="35" extrusionOk="0">
                  <a:moveTo>
                    <a:pt x="1" y="0"/>
                  </a:moveTo>
                  <a:lnTo>
                    <a:pt x="27" y="34"/>
                  </a:lnTo>
                  <a:lnTo>
                    <a:pt x="35" y="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51;p13">
            <a:extLst>
              <a:ext uri="{FF2B5EF4-FFF2-40B4-BE49-F238E27FC236}">
                <a16:creationId xmlns:a16="http://schemas.microsoft.com/office/drawing/2014/main" id="{083AD80E-F669-BCE6-1974-AE9267686738}"/>
              </a:ext>
            </a:extLst>
          </p:cNvPr>
          <p:cNvGrpSpPr/>
          <p:nvPr/>
        </p:nvGrpSpPr>
        <p:grpSpPr>
          <a:xfrm>
            <a:off x="7049540" y="1163601"/>
            <a:ext cx="1689408" cy="3449329"/>
            <a:chOff x="5812139" y="178733"/>
            <a:chExt cx="2344092" cy="4786022"/>
          </a:xfrm>
        </p:grpSpPr>
        <p:sp>
          <p:nvSpPr>
            <p:cNvPr id="43" name="Google Shape;52;p13">
              <a:extLst>
                <a:ext uri="{FF2B5EF4-FFF2-40B4-BE49-F238E27FC236}">
                  <a16:creationId xmlns:a16="http://schemas.microsoft.com/office/drawing/2014/main" id="{F604FC9D-D7D9-E3D0-2485-31857F2CF73C}"/>
                </a:ext>
              </a:extLst>
            </p:cNvPr>
            <p:cNvSpPr/>
            <p:nvPr/>
          </p:nvSpPr>
          <p:spPr>
            <a:xfrm>
              <a:off x="5837742" y="178745"/>
              <a:ext cx="2294353" cy="4786010"/>
            </a:xfrm>
            <a:custGeom>
              <a:avLst/>
              <a:gdLst/>
              <a:ahLst/>
              <a:cxnLst/>
              <a:rect l="l" t="t" r="r" b="b"/>
              <a:pathLst>
                <a:path w="7886" h="16452" extrusionOk="0">
                  <a:moveTo>
                    <a:pt x="994" y="1"/>
                  </a:moveTo>
                  <a:cubicBezTo>
                    <a:pt x="446" y="1"/>
                    <a:pt x="0" y="447"/>
                    <a:pt x="0" y="995"/>
                  </a:cubicBezTo>
                  <a:lnTo>
                    <a:pt x="0" y="2342"/>
                  </a:lnTo>
                  <a:lnTo>
                    <a:pt x="0" y="2724"/>
                  </a:lnTo>
                  <a:lnTo>
                    <a:pt x="0" y="3434"/>
                  </a:lnTo>
                  <a:lnTo>
                    <a:pt x="0" y="4658"/>
                  </a:lnTo>
                  <a:lnTo>
                    <a:pt x="0" y="4957"/>
                  </a:lnTo>
                  <a:lnTo>
                    <a:pt x="0" y="6181"/>
                  </a:lnTo>
                  <a:lnTo>
                    <a:pt x="0" y="15457"/>
                  </a:lnTo>
                  <a:cubicBezTo>
                    <a:pt x="0" y="16006"/>
                    <a:pt x="446" y="16451"/>
                    <a:pt x="994" y="16451"/>
                  </a:cubicBezTo>
                  <a:lnTo>
                    <a:pt x="6886" y="16451"/>
                  </a:lnTo>
                  <a:cubicBezTo>
                    <a:pt x="7439" y="16451"/>
                    <a:pt x="7885" y="16006"/>
                    <a:pt x="7885" y="15457"/>
                  </a:cubicBezTo>
                  <a:lnTo>
                    <a:pt x="7885" y="5079"/>
                  </a:lnTo>
                  <a:lnTo>
                    <a:pt x="7885" y="3860"/>
                  </a:lnTo>
                  <a:lnTo>
                    <a:pt x="7885" y="995"/>
                  </a:lnTo>
                  <a:cubicBezTo>
                    <a:pt x="7885" y="447"/>
                    <a:pt x="7439" y="1"/>
                    <a:pt x="6886" y="1"/>
                  </a:cubicBezTo>
                  <a:lnTo>
                    <a:pt x="5946" y="1"/>
                  </a:lnTo>
                  <a:lnTo>
                    <a:pt x="5946" y="265"/>
                  </a:lnTo>
                  <a:lnTo>
                    <a:pt x="6866" y="265"/>
                  </a:lnTo>
                  <a:cubicBezTo>
                    <a:pt x="7302" y="265"/>
                    <a:pt x="7655" y="618"/>
                    <a:pt x="7655" y="1054"/>
                  </a:cubicBezTo>
                  <a:lnTo>
                    <a:pt x="7655" y="15398"/>
                  </a:lnTo>
                  <a:cubicBezTo>
                    <a:pt x="7655" y="15834"/>
                    <a:pt x="7302" y="16187"/>
                    <a:pt x="6866" y="16187"/>
                  </a:cubicBezTo>
                  <a:lnTo>
                    <a:pt x="1014" y="16187"/>
                  </a:lnTo>
                  <a:cubicBezTo>
                    <a:pt x="578" y="16187"/>
                    <a:pt x="226" y="15834"/>
                    <a:pt x="226" y="15398"/>
                  </a:cubicBezTo>
                  <a:lnTo>
                    <a:pt x="226" y="1054"/>
                  </a:lnTo>
                  <a:cubicBezTo>
                    <a:pt x="226" y="618"/>
                    <a:pt x="578" y="265"/>
                    <a:pt x="1014" y="265"/>
                  </a:cubicBezTo>
                  <a:lnTo>
                    <a:pt x="1935" y="265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3;p13">
              <a:extLst>
                <a:ext uri="{FF2B5EF4-FFF2-40B4-BE49-F238E27FC236}">
                  <a16:creationId xmlns:a16="http://schemas.microsoft.com/office/drawing/2014/main" id="{3CF361AD-5F46-1425-9EE2-650D9851966F}"/>
                </a:ext>
              </a:extLst>
            </p:cNvPr>
            <p:cNvSpPr/>
            <p:nvPr/>
          </p:nvSpPr>
          <p:spPr>
            <a:xfrm>
              <a:off x="5903203" y="255835"/>
              <a:ext cx="2161684" cy="4631829"/>
            </a:xfrm>
            <a:custGeom>
              <a:avLst/>
              <a:gdLst/>
              <a:ahLst/>
              <a:cxnLst/>
              <a:rect l="l" t="t" r="r" b="b"/>
              <a:pathLst>
                <a:path w="7430" h="15922" extrusionOk="0">
                  <a:moveTo>
                    <a:pt x="789" y="0"/>
                  </a:moveTo>
                  <a:cubicBezTo>
                    <a:pt x="353" y="0"/>
                    <a:pt x="1" y="353"/>
                    <a:pt x="1" y="789"/>
                  </a:cubicBezTo>
                  <a:lnTo>
                    <a:pt x="1" y="15133"/>
                  </a:lnTo>
                  <a:cubicBezTo>
                    <a:pt x="1" y="15569"/>
                    <a:pt x="353" y="15922"/>
                    <a:pt x="789" y="15922"/>
                  </a:cubicBezTo>
                  <a:lnTo>
                    <a:pt x="6641" y="15922"/>
                  </a:lnTo>
                  <a:cubicBezTo>
                    <a:pt x="7077" y="15922"/>
                    <a:pt x="7430" y="15569"/>
                    <a:pt x="7430" y="15133"/>
                  </a:cubicBezTo>
                  <a:lnTo>
                    <a:pt x="7430" y="789"/>
                  </a:lnTo>
                  <a:cubicBezTo>
                    <a:pt x="7430" y="353"/>
                    <a:pt x="7077" y="0"/>
                    <a:pt x="6641" y="0"/>
                  </a:cubicBezTo>
                  <a:lnTo>
                    <a:pt x="5721" y="0"/>
                  </a:lnTo>
                  <a:lnTo>
                    <a:pt x="5721" y="265"/>
                  </a:lnTo>
                  <a:cubicBezTo>
                    <a:pt x="5721" y="485"/>
                    <a:pt x="5544" y="666"/>
                    <a:pt x="5324" y="666"/>
                  </a:cubicBezTo>
                  <a:lnTo>
                    <a:pt x="2111" y="666"/>
                  </a:lnTo>
                  <a:cubicBezTo>
                    <a:pt x="1891" y="666"/>
                    <a:pt x="1710" y="485"/>
                    <a:pt x="1710" y="265"/>
                  </a:cubicBezTo>
                  <a:lnTo>
                    <a:pt x="17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54;p13">
              <a:extLst>
                <a:ext uri="{FF2B5EF4-FFF2-40B4-BE49-F238E27FC236}">
                  <a16:creationId xmlns:a16="http://schemas.microsoft.com/office/drawing/2014/main" id="{5F86BDC6-7788-4A62-EFD7-37F919D04F22}"/>
                </a:ext>
              </a:extLst>
            </p:cNvPr>
            <p:cNvSpPr/>
            <p:nvPr/>
          </p:nvSpPr>
          <p:spPr>
            <a:xfrm>
              <a:off x="6395153" y="178733"/>
              <a:ext cx="1177783" cy="271144"/>
            </a:xfrm>
            <a:custGeom>
              <a:avLst/>
              <a:gdLst/>
              <a:ahLst/>
              <a:cxnLst/>
              <a:rect l="l" t="t" r="r" b="b"/>
              <a:pathLst>
                <a:path w="4012" h="932" extrusionOk="0">
                  <a:moveTo>
                    <a:pt x="2503" y="471"/>
                  </a:moveTo>
                  <a:cubicBezTo>
                    <a:pt x="2547" y="471"/>
                    <a:pt x="2582" y="505"/>
                    <a:pt x="2582" y="549"/>
                  </a:cubicBezTo>
                  <a:cubicBezTo>
                    <a:pt x="2582" y="589"/>
                    <a:pt x="2547" y="623"/>
                    <a:pt x="2503" y="623"/>
                  </a:cubicBezTo>
                  <a:lnTo>
                    <a:pt x="1509" y="623"/>
                  </a:lnTo>
                  <a:cubicBezTo>
                    <a:pt x="1470" y="623"/>
                    <a:pt x="1431" y="589"/>
                    <a:pt x="1431" y="549"/>
                  </a:cubicBezTo>
                  <a:cubicBezTo>
                    <a:pt x="1431" y="505"/>
                    <a:pt x="1470" y="471"/>
                    <a:pt x="1509" y="471"/>
                  </a:cubicBezTo>
                  <a:close/>
                  <a:moveTo>
                    <a:pt x="2924" y="461"/>
                  </a:moveTo>
                  <a:cubicBezTo>
                    <a:pt x="2973" y="461"/>
                    <a:pt x="3013" y="500"/>
                    <a:pt x="3013" y="549"/>
                  </a:cubicBezTo>
                  <a:cubicBezTo>
                    <a:pt x="3013" y="593"/>
                    <a:pt x="2973" y="633"/>
                    <a:pt x="2924" y="633"/>
                  </a:cubicBezTo>
                  <a:cubicBezTo>
                    <a:pt x="2876" y="633"/>
                    <a:pt x="2836" y="593"/>
                    <a:pt x="2836" y="549"/>
                  </a:cubicBezTo>
                  <a:cubicBezTo>
                    <a:pt x="2836" y="500"/>
                    <a:pt x="2876" y="461"/>
                    <a:pt x="2924" y="461"/>
                  </a:cubicBezTo>
                  <a:close/>
                  <a:moveTo>
                    <a:pt x="1" y="1"/>
                  </a:moveTo>
                  <a:lnTo>
                    <a:pt x="1" y="265"/>
                  </a:lnTo>
                  <a:lnTo>
                    <a:pt x="1" y="530"/>
                  </a:lnTo>
                  <a:cubicBezTo>
                    <a:pt x="1" y="750"/>
                    <a:pt x="182" y="931"/>
                    <a:pt x="402" y="931"/>
                  </a:cubicBezTo>
                  <a:lnTo>
                    <a:pt x="3615" y="931"/>
                  </a:lnTo>
                  <a:cubicBezTo>
                    <a:pt x="3835" y="931"/>
                    <a:pt x="4012" y="750"/>
                    <a:pt x="4012" y="530"/>
                  </a:cubicBezTo>
                  <a:lnTo>
                    <a:pt x="4012" y="265"/>
                  </a:lnTo>
                  <a:lnTo>
                    <a:pt x="4012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55;p13">
              <a:extLst>
                <a:ext uri="{FF2B5EF4-FFF2-40B4-BE49-F238E27FC236}">
                  <a16:creationId xmlns:a16="http://schemas.microsoft.com/office/drawing/2014/main" id="{2C74825D-1CA2-81BB-2DB0-6DC61761D1B6}"/>
                </a:ext>
              </a:extLst>
            </p:cNvPr>
            <p:cNvSpPr/>
            <p:nvPr/>
          </p:nvSpPr>
          <p:spPr>
            <a:xfrm>
              <a:off x="5854616" y="197363"/>
              <a:ext cx="2260313" cy="4748774"/>
            </a:xfrm>
            <a:custGeom>
              <a:avLst/>
              <a:gdLst/>
              <a:ahLst/>
              <a:cxnLst/>
              <a:rect l="l" t="t" r="r" b="b"/>
              <a:pathLst>
                <a:path w="7769" h="16324" extrusionOk="0">
                  <a:moveTo>
                    <a:pt x="6755" y="16324"/>
                  </a:moveTo>
                  <a:lnTo>
                    <a:pt x="1010" y="16324"/>
                  </a:lnTo>
                  <a:cubicBezTo>
                    <a:pt x="452" y="16324"/>
                    <a:pt x="1" y="15863"/>
                    <a:pt x="1" y="15300"/>
                  </a:cubicBezTo>
                  <a:lnTo>
                    <a:pt x="1" y="1024"/>
                  </a:lnTo>
                  <a:cubicBezTo>
                    <a:pt x="1" y="461"/>
                    <a:pt x="452" y="1"/>
                    <a:pt x="1010" y="1"/>
                  </a:cubicBezTo>
                  <a:lnTo>
                    <a:pt x="6755" y="1"/>
                  </a:lnTo>
                  <a:cubicBezTo>
                    <a:pt x="7313" y="1"/>
                    <a:pt x="7768" y="461"/>
                    <a:pt x="7768" y="1024"/>
                  </a:cubicBezTo>
                  <a:lnTo>
                    <a:pt x="7768" y="15300"/>
                  </a:lnTo>
                  <a:cubicBezTo>
                    <a:pt x="7768" y="15863"/>
                    <a:pt x="7313" y="16324"/>
                    <a:pt x="6755" y="16324"/>
                  </a:cubicBezTo>
                  <a:close/>
                  <a:moveTo>
                    <a:pt x="1010" y="79"/>
                  </a:moveTo>
                  <a:cubicBezTo>
                    <a:pt x="496" y="79"/>
                    <a:pt x="79" y="500"/>
                    <a:pt x="79" y="1024"/>
                  </a:cubicBezTo>
                  <a:lnTo>
                    <a:pt x="79" y="15300"/>
                  </a:lnTo>
                  <a:cubicBezTo>
                    <a:pt x="79" y="15819"/>
                    <a:pt x="496" y="16245"/>
                    <a:pt x="1010" y="16245"/>
                  </a:cubicBezTo>
                  <a:lnTo>
                    <a:pt x="6755" y="16245"/>
                  </a:lnTo>
                  <a:cubicBezTo>
                    <a:pt x="7269" y="16245"/>
                    <a:pt x="7685" y="15819"/>
                    <a:pt x="7685" y="15300"/>
                  </a:cubicBezTo>
                  <a:lnTo>
                    <a:pt x="7685" y="1024"/>
                  </a:lnTo>
                  <a:cubicBezTo>
                    <a:pt x="7685" y="500"/>
                    <a:pt x="7269" y="79"/>
                    <a:pt x="6755" y="79"/>
                  </a:cubicBezTo>
                  <a:lnTo>
                    <a:pt x="1010" y="7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6;p13">
              <a:extLst>
                <a:ext uri="{FF2B5EF4-FFF2-40B4-BE49-F238E27FC236}">
                  <a16:creationId xmlns:a16="http://schemas.microsoft.com/office/drawing/2014/main" id="{3793CFAD-D27A-57CD-AFFC-4DFF6609E8CF}"/>
                </a:ext>
              </a:extLst>
            </p:cNvPr>
            <p:cNvSpPr/>
            <p:nvPr/>
          </p:nvSpPr>
          <p:spPr>
            <a:xfrm>
              <a:off x="7228085" y="312853"/>
              <a:ext cx="51496" cy="50036"/>
            </a:xfrm>
            <a:custGeom>
              <a:avLst/>
              <a:gdLst/>
              <a:ahLst/>
              <a:cxnLst/>
              <a:rect l="l" t="t" r="r" b="b"/>
              <a:pathLst>
                <a:path w="177" h="172" extrusionOk="0">
                  <a:moveTo>
                    <a:pt x="88" y="0"/>
                  </a:moveTo>
                  <a:cubicBezTo>
                    <a:pt x="40" y="0"/>
                    <a:pt x="0" y="39"/>
                    <a:pt x="0" y="88"/>
                  </a:cubicBezTo>
                  <a:cubicBezTo>
                    <a:pt x="0" y="132"/>
                    <a:pt x="40" y="172"/>
                    <a:pt x="88" y="172"/>
                  </a:cubicBezTo>
                  <a:cubicBezTo>
                    <a:pt x="137" y="172"/>
                    <a:pt x="177" y="132"/>
                    <a:pt x="177" y="88"/>
                  </a:cubicBezTo>
                  <a:cubicBezTo>
                    <a:pt x="177" y="39"/>
                    <a:pt x="137" y="0"/>
                    <a:pt x="88" y="0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 w="9525" cap="flat" cmpd="sng">
              <a:solidFill>
                <a:schemeClr val="bg1">
                  <a:lumMod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7;p13">
              <a:extLst>
                <a:ext uri="{FF2B5EF4-FFF2-40B4-BE49-F238E27FC236}">
                  <a16:creationId xmlns:a16="http://schemas.microsoft.com/office/drawing/2014/main" id="{FFD89E70-20C5-83E0-81D5-48498C003C9D}"/>
                </a:ext>
              </a:extLst>
            </p:cNvPr>
            <p:cNvSpPr/>
            <p:nvPr/>
          </p:nvSpPr>
          <p:spPr>
            <a:xfrm>
              <a:off x="6816459" y="315471"/>
              <a:ext cx="335163" cy="44509"/>
            </a:xfrm>
            <a:custGeom>
              <a:avLst/>
              <a:gdLst/>
              <a:ahLst/>
              <a:cxnLst/>
              <a:rect l="l" t="t" r="r" b="b"/>
              <a:pathLst>
                <a:path w="1152" h="153" extrusionOk="0">
                  <a:moveTo>
                    <a:pt x="79" y="1"/>
                  </a:moveTo>
                  <a:cubicBezTo>
                    <a:pt x="40" y="1"/>
                    <a:pt x="1" y="35"/>
                    <a:pt x="1" y="79"/>
                  </a:cubicBezTo>
                  <a:cubicBezTo>
                    <a:pt x="1" y="119"/>
                    <a:pt x="40" y="153"/>
                    <a:pt x="79" y="153"/>
                  </a:cubicBezTo>
                  <a:lnTo>
                    <a:pt x="1073" y="153"/>
                  </a:lnTo>
                  <a:cubicBezTo>
                    <a:pt x="1117" y="153"/>
                    <a:pt x="1152" y="119"/>
                    <a:pt x="1152" y="79"/>
                  </a:cubicBezTo>
                  <a:cubicBezTo>
                    <a:pt x="1152" y="35"/>
                    <a:pt x="1117" y="1"/>
                    <a:pt x="1073" y="1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 w="9525" cap="flat" cmpd="sng">
              <a:solidFill>
                <a:schemeClr val="bg1">
                  <a:lumMod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60;p13">
              <a:extLst>
                <a:ext uri="{FF2B5EF4-FFF2-40B4-BE49-F238E27FC236}">
                  <a16:creationId xmlns:a16="http://schemas.microsoft.com/office/drawing/2014/main" id="{E1956F5B-7F75-09E5-CB17-97344C7999C0}"/>
                </a:ext>
              </a:extLst>
            </p:cNvPr>
            <p:cNvSpPr/>
            <p:nvPr/>
          </p:nvSpPr>
          <p:spPr>
            <a:xfrm>
              <a:off x="7712841" y="334089"/>
              <a:ext cx="88446" cy="68654"/>
            </a:xfrm>
            <a:custGeom>
              <a:avLst/>
              <a:gdLst/>
              <a:ahLst/>
              <a:cxnLst/>
              <a:rect l="l" t="t" r="r" b="b"/>
              <a:pathLst>
                <a:path w="304" h="236" extrusionOk="0">
                  <a:moveTo>
                    <a:pt x="152" y="1"/>
                  </a:moveTo>
                  <a:cubicBezTo>
                    <a:pt x="93" y="1"/>
                    <a:pt x="39" y="25"/>
                    <a:pt x="0" y="59"/>
                  </a:cubicBezTo>
                  <a:lnTo>
                    <a:pt x="25" y="84"/>
                  </a:lnTo>
                  <a:cubicBezTo>
                    <a:pt x="54" y="50"/>
                    <a:pt x="103" y="30"/>
                    <a:pt x="152" y="30"/>
                  </a:cubicBezTo>
                  <a:cubicBezTo>
                    <a:pt x="201" y="30"/>
                    <a:pt x="245" y="50"/>
                    <a:pt x="279" y="84"/>
                  </a:cubicBezTo>
                  <a:lnTo>
                    <a:pt x="304" y="59"/>
                  </a:lnTo>
                  <a:cubicBezTo>
                    <a:pt x="265" y="25"/>
                    <a:pt x="211" y="1"/>
                    <a:pt x="152" y="1"/>
                  </a:cubicBezTo>
                  <a:close/>
                  <a:moveTo>
                    <a:pt x="152" y="59"/>
                  </a:moveTo>
                  <a:cubicBezTo>
                    <a:pt x="108" y="59"/>
                    <a:pt x="74" y="79"/>
                    <a:pt x="44" y="104"/>
                  </a:cubicBezTo>
                  <a:lnTo>
                    <a:pt x="69" y="128"/>
                  </a:lnTo>
                  <a:cubicBezTo>
                    <a:pt x="88" y="104"/>
                    <a:pt x="118" y="94"/>
                    <a:pt x="152" y="94"/>
                  </a:cubicBezTo>
                  <a:cubicBezTo>
                    <a:pt x="186" y="94"/>
                    <a:pt x="216" y="104"/>
                    <a:pt x="235" y="128"/>
                  </a:cubicBezTo>
                  <a:lnTo>
                    <a:pt x="260" y="104"/>
                  </a:lnTo>
                  <a:cubicBezTo>
                    <a:pt x="230" y="79"/>
                    <a:pt x="191" y="59"/>
                    <a:pt x="152" y="59"/>
                  </a:cubicBezTo>
                  <a:close/>
                  <a:moveTo>
                    <a:pt x="152" y="128"/>
                  </a:moveTo>
                  <a:cubicBezTo>
                    <a:pt x="128" y="128"/>
                    <a:pt x="108" y="138"/>
                    <a:pt x="93" y="152"/>
                  </a:cubicBezTo>
                  <a:lnTo>
                    <a:pt x="118" y="177"/>
                  </a:lnTo>
                  <a:cubicBezTo>
                    <a:pt x="123" y="167"/>
                    <a:pt x="137" y="162"/>
                    <a:pt x="152" y="162"/>
                  </a:cubicBezTo>
                  <a:cubicBezTo>
                    <a:pt x="167" y="162"/>
                    <a:pt x="177" y="167"/>
                    <a:pt x="186" y="177"/>
                  </a:cubicBezTo>
                  <a:lnTo>
                    <a:pt x="211" y="152"/>
                  </a:lnTo>
                  <a:cubicBezTo>
                    <a:pt x="196" y="138"/>
                    <a:pt x="172" y="128"/>
                    <a:pt x="152" y="128"/>
                  </a:cubicBezTo>
                  <a:close/>
                  <a:moveTo>
                    <a:pt x="152" y="187"/>
                  </a:moveTo>
                  <a:cubicBezTo>
                    <a:pt x="137" y="187"/>
                    <a:pt x="128" y="197"/>
                    <a:pt x="128" y="211"/>
                  </a:cubicBezTo>
                  <a:cubicBezTo>
                    <a:pt x="128" y="226"/>
                    <a:pt x="137" y="236"/>
                    <a:pt x="152" y="236"/>
                  </a:cubicBezTo>
                  <a:cubicBezTo>
                    <a:pt x="167" y="236"/>
                    <a:pt x="177" y="226"/>
                    <a:pt x="177" y="211"/>
                  </a:cubicBezTo>
                  <a:cubicBezTo>
                    <a:pt x="177" y="197"/>
                    <a:pt x="167" y="187"/>
                    <a:pt x="152" y="1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1;p13">
              <a:extLst>
                <a:ext uri="{FF2B5EF4-FFF2-40B4-BE49-F238E27FC236}">
                  <a16:creationId xmlns:a16="http://schemas.microsoft.com/office/drawing/2014/main" id="{9C25BA3F-0E86-835B-3917-57FD275100D5}"/>
                </a:ext>
              </a:extLst>
            </p:cNvPr>
            <p:cNvSpPr/>
            <p:nvPr/>
          </p:nvSpPr>
          <p:spPr>
            <a:xfrm>
              <a:off x="7614503" y="343980"/>
              <a:ext cx="77099" cy="57309"/>
            </a:xfrm>
            <a:custGeom>
              <a:avLst/>
              <a:gdLst/>
              <a:ahLst/>
              <a:cxnLst/>
              <a:rect l="l" t="t" r="r" b="b"/>
              <a:pathLst>
                <a:path w="265" h="197" extrusionOk="0">
                  <a:moveTo>
                    <a:pt x="0" y="143"/>
                  </a:moveTo>
                  <a:lnTo>
                    <a:pt x="0" y="192"/>
                  </a:lnTo>
                  <a:lnTo>
                    <a:pt x="30" y="192"/>
                  </a:lnTo>
                  <a:lnTo>
                    <a:pt x="30" y="143"/>
                  </a:lnTo>
                  <a:close/>
                  <a:moveTo>
                    <a:pt x="59" y="109"/>
                  </a:moveTo>
                  <a:lnTo>
                    <a:pt x="59" y="192"/>
                  </a:lnTo>
                  <a:lnTo>
                    <a:pt x="88" y="192"/>
                  </a:lnTo>
                  <a:lnTo>
                    <a:pt x="88" y="109"/>
                  </a:lnTo>
                  <a:close/>
                  <a:moveTo>
                    <a:pt x="118" y="70"/>
                  </a:moveTo>
                  <a:lnTo>
                    <a:pt x="118" y="192"/>
                  </a:lnTo>
                  <a:lnTo>
                    <a:pt x="147" y="192"/>
                  </a:lnTo>
                  <a:lnTo>
                    <a:pt x="147" y="70"/>
                  </a:lnTo>
                  <a:close/>
                  <a:moveTo>
                    <a:pt x="177" y="35"/>
                  </a:moveTo>
                  <a:lnTo>
                    <a:pt x="177" y="192"/>
                  </a:lnTo>
                  <a:lnTo>
                    <a:pt x="206" y="192"/>
                  </a:lnTo>
                  <a:lnTo>
                    <a:pt x="206" y="35"/>
                  </a:lnTo>
                  <a:close/>
                  <a:moveTo>
                    <a:pt x="235" y="1"/>
                  </a:moveTo>
                  <a:lnTo>
                    <a:pt x="235" y="197"/>
                  </a:lnTo>
                  <a:lnTo>
                    <a:pt x="265" y="197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2;p13">
              <a:extLst>
                <a:ext uri="{FF2B5EF4-FFF2-40B4-BE49-F238E27FC236}">
                  <a16:creationId xmlns:a16="http://schemas.microsoft.com/office/drawing/2014/main" id="{54620298-F1D4-57CA-B942-2D684CD2A5DA}"/>
                </a:ext>
              </a:extLst>
            </p:cNvPr>
            <p:cNvSpPr/>
            <p:nvPr/>
          </p:nvSpPr>
          <p:spPr>
            <a:xfrm>
              <a:off x="7823979" y="345434"/>
              <a:ext cx="115503" cy="55854"/>
            </a:xfrm>
            <a:custGeom>
              <a:avLst/>
              <a:gdLst/>
              <a:ahLst/>
              <a:cxnLst/>
              <a:rect l="l" t="t" r="r" b="b"/>
              <a:pathLst>
                <a:path w="397" h="192" extrusionOk="0">
                  <a:moveTo>
                    <a:pt x="44" y="20"/>
                  </a:moveTo>
                  <a:cubicBezTo>
                    <a:pt x="30" y="20"/>
                    <a:pt x="20" y="35"/>
                    <a:pt x="20" y="50"/>
                  </a:cubicBezTo>
                  <a:lnTo>
                    <a:pt x="20" y="148"/>
                  </a:lnTo>
                  <a:cubicBezTo>
                    <a:pt x="20" y="162"/>
                    <a:pt x="30" y="172"/>
                    <a:pt x="44" y="172"/>
                  </a:cubicBezTo>
                  <a:lnTo>
                    <a:pt x="274" y="172"/>
                  </a:lnTo>
                  <a:lnTo>
                    <a:pt x="274" y="20"/>
                  </a:lnTo>
                  <a:close/>
                  <a:moveTo>
                    <a:pt x="338" y="11"/>
                  </a:moveTo>
                  <a:cubicBezTo>
                    <a:pt x="358" y="11"/>
                    <a:pt x="372" y="25"/>
                    <a:pt x="372" y="45"/>
                  </a:cubicBezTo>
                  <a:lnTo>
                    <a:pt x="372" y="153"/>
                  </a:lnTo>
                  <a:cubicBezTo>
                    <a:pt x="372" y="172"/>
                    <a:pt x="358" y="187"/>
                    <a:pt x="338" y="187"/>
                  </a:cubicBezTo>
                  <a:lnTo>
                    <a:pt x="39" y="187"/>
                  </a:lnTo>
                  <a:cubicBezTo>
                    <a:pt x="25" y="187"/>
                    <a:pt x="5" y="172"/>
                    <a:pt x="5" y="153"/>
                  </a:cubicBezTo>
                  <a:lnTo>
                    <a:pt x="5" y="45"/>
                  </a:lnTo>
                  <a:cubicBezTo>
                    <a:pt x="5" y="25"/>
                    <a:pt x="25" y="11"/>
                    <a:pt x="39" y="11"/>
                  </a:cubicBezTo>
                  <a:close/>
                  <a:moveTo>
                    <a:pt x="39" y="1"/>
                  </a:moveTo>
                  <a:cubicBezTo>
                    <a:pt x="20" y="1"/>
                    <a:pt x="0" y="20"/>
                    <a:pt x="0" y="45"/>
                  </a:cubicBezTo>
                  <a:lnTo>
                    <a:pt x="0" y="153"/>
                  </a:lnTo>
                  <a:cubicBezTo>
                    <a:pt x="0" y="172"/>
                    <a:pt x="20" y="192"/>
                    <a:pt x="39" y="192"/>
                  </a:cubicBezTo>
                  <a:lnTo>
                    <a:pt x="338" y="192"/>
                  </a:lnTo>
                  <a:cubicBezTo>
                    <a:pt x="363" y="192"/>
                    <a:pt x="377" y="172"/>
                    <a:pt x="377" y="153"/>
                  </a:cubicBezTo>
                  <a:lnTo>
                    <a:pt x="377" y="123"/>
                  </a:lnTo>
                  <a:lnTo>
                    <a:pt x="397" y="123"/>
                  </a:lnTo>
                  <a:lnTo>
                    <a:pt x="397" y="74"/>
                  </a:lnTo>
                  <a:lnTo>
                    <a:pt x="377" y="74"/>
                  </a:lnTo>
                  <a:lnTo>
                    <a:pt x="377" y="45"/>
                  </a:lnTo>
                  <a:cubicBezTo>
                    <a:pt x="377" y="20"/>
                    <a:pt x="363" y="1"/>
                    <a:pt x="3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3;p13">
              <a:extLst>
                <a:ext uri="{FF2B5EF4-FFF2-40B4-BE49-F238E27FC236}">
                  <a16:creationId xmlns:a16="http://schemas.microsoft.com/office/drawing/2014/main" id="{72FD8471-F34B-B13E-4F31-F8C3D1DCE2B4}"/>
                </a:ext>
              </a:extLst>
            </p:cNvPr>
            <p:cNvSpPr/>
            <p:nvPr/>
          </p:nvSpPr>
          <p:spPr>
            <a:xfrm>
              <a:off x="8064585" y="611905"/>
              <a:ext cx="67498" cy="33163"/>
            </a:xfrm>
            <a:custGeom>
              <a:avLst/>
              <a:gdLst/>
              <a:ahLst/>
              <a:cxnLst/>
              <a:rect l="l" t="t" r="r" b="b"/>
              <a:pathLst>
                <a:path w="232" h="114" extrusionOk="0">
                  <a:moveTo>
                    <a:pt x="1" y="1"/>
                  </a:moveTo>
                  <a:lnTo>
                    <a:pt x="1" y="113"/>
                  </a:lnTo>
                  <a:lnTo>
                    <a:pt x="231" y="113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4;p13">
              <a:extLst>
                <a:ext uri="{FF2B5EF4-FFF2-40B4-BE49-F238E27FC236}">
                  <a16:creationId xmlns:a16="http://schemas.microsoft.com/office/drawing/2014/main" id="{4EE2CAC5-ACAB-6417-36D1-E2435F8E1EF4}"/>
                </a:ext>
              </a:extLst>
            </p:cNvPr>
            <p:cNvSpPr/>
            <p:nvPr/>
          </p:nvSpPr>
          <p:spPr>
            <a:xfrm>
              <a:off x="5837742" y="611905"/>
              <a:ext cx="65752" cy="33163"/>
            </a:xfrm>
            <a:custGeom>
              <a:avLst/>
              <a:gdLst/>
              <a:ahLst/>
              <a:cxnLst/>
              <a:rect l="l" t="t" r="r" b="b"/>
              <a:pathLst>
                <a:path w="226" h="114" extrusionOk="0">
                  <a:moveTo>
                    <a:pt x="0" y="1"/>
                  </a:moveTo>
                  <a:lnTo>
                    <a:pt x="0" y="113"/>
                  </a:lnTo>
                  <a:lnTo>
                    <a:pt x="226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5;p13">
              <a:extLst>
                <a:ext uri="{FF2B5EF4-FFF2-40B4-BE49-F238E27FC236}">
                  <a16:creationId xmlns:a16="http://schemas.microsoft.com/office/drawing/2014/main" id="{EF43312C-CB43-90DA-12A0-2A1FB0631AB0}"/>
                </a:ext>
              </a:extLst>
            </p:cNvPr>
            <p:cNvSpPr/>
            <p:nvPr/>
          </p:nvSpPr>
          <p:spPr>
            <a:xfrm>
              <a:off x="8131792" y="1301644"/>
              <a:ext cx="24439" cy="354907"/>
            </a:xfrm>
            <a:custGeom>
              <a:avLst/>
              <a:gdLst/>
              <a:ahLst/>
              <a:cxnLst/>
              <a:rect l="l" t="t" r="r" b="b"/>
              <a:pathLst>
                <a:path w="84" h="1220" extrusionOk="0">
                  <a:moveTo>
                    <a:pt x="0" y="0"/>
                  </a:moveTo>
                  <a:lnTo>
                    <a:pt x="0" y="1219"/>
                  </a:lnTo>
                  <a:lnTo>
                    <a:pt x="39" y="1219"/>
                  </a:lnTo>
                  <a:cubicBezTo>
                    <a:pt x="64" y="1219"/>
                    <a:pt x="83" y="1200"/>
                    <a:pt x="83" y="1175"/>
                  </a:cubicBezTo>
                  <a:lnTo>
                    <a:pt x="83" y="44"/>
                  </a:lnTo>
                  <a:cubicBezTo>
                    <a:pt x="83" y="20"/>
                    <a:pt x="64" y="0"/>
                    <a:pt x="3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66;p13">
              <a:extLst>
                <a:ext uri="{FF2B5EF4-FFF2-40B4-BE49-F238E27FC236}">
                  <a16:creationId xmlns:a16="http://schemas.microsoft.com/office/drawing/2014/main" id="{2D244AA2-2E0D-8265-584A-196B135BE0E4}"/>
                </a:ext>
              </a:extLst>
            </p:cNvPr>
            <p:cNvSpPr/>
            <p:nvPr/>
          </p:nvSpPr>
          <p:spPr>
            <a:xfrm>
              <a:off x="5812139" y="1620769"/>
              <a:ext cx="25894" cy="356362"/>
            </a:xfrm>
            <a:custGeom>
              <a:avLst/>
              <a:gdLst/>
              <a:ahLst/>
              <a:cxnLst/>
              <a:rect l="l" t="t" r="r" b="b"/>
              <a:pathLst>
                <a:path w="89" h="1225" extrusionOk="0">
                  <a:moveTo>
                    <a:pt x="44" y="0"/>
                  </a:moveTo>
                  <a:cubicBezTo>
                    <a:pt x="20" y="0"/>
                    <a:pt x="0" y="20"/>
                    <a:pt x="0" y="49"/>
                  </a:cubicBezTo>
                  <a:lnTo>
                    <a:pt x="0" y="1180"/>
                  </a:lnTo>
                  <a:cubicBezTo>
                    <a:pt x="0" y="1205"/>
                    <a:pt x="20" y="1224"/>
                    <a:pt x="44" y="1224"/>
                  </a:cubicBezTo>
                  <a:lnTo>
                    <a:pt x="88" y="1224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7;p13">
              <a:extLst>
                <a:ext uri="{FF2B5EF4-FFF2-40B4-BE49-F238E27FC236}">
                  <a16:creationId xmlns:a16="http://schemas.microsoft.com/office/drawing/2014/main" id="{40CAA308-0896-CE5B-C635-4A8274378F99}"/>
                </a:ext>
              </a:extLst>
            </p:cNvPr>
            <p:cNvSpPr/>
            <p:nvPr/>
          </p:nvSpPr>
          <p:spPr>
            <a:xfrm>
              <a:off x="5812139" y="1177427"/>
              <a:ext cx="25894" cy="356653"/>
            </a:xfrm>
            <a:custGeom>
              <a:avLst/>
              <a:gdLst/>
              <a:ahLst/>
              <a:cxnLst/>
              <a:rect l="l" t="t" r="r" b="b"/>
              <a:pathLst>
                <a:path w="89" h="1226" extrusionOk="0">
                  <a:moveTo>
                    <a:pt x="44" y="1"/>
                  </a:moveTo>
                  <a:cubicBezTo>
                    <a:pt x="20" y="1"/>
                    <a:pt x="0" y="21"/>
                    <a:pt x="0" y="45"/>
                  </a:cubicBezTo>
                  <a:lnTo>
                    <a:pt x="0" y="1181"/>
                  </a:lnTo>
                  <a:cubicBezTo>
                    <a:pt x="0" y="1206"/>
                    <a:pt x="20" y="1225"/>
                    <a:pt x="44" y="1225"/>
                  </a:cubicBezTo>
                  <a:lnTo>
                    <a:pt x="88" y="1225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68;p13">
              <a:extLst>
                <a:ext uri="{FF2B5EF4-FFF2-40B4-BE49-F238E27FC236}">
                  <a16:creationId xmlns:a16="http://schemas.microsoft.com/office/drawing/2014/main" id="{2E7F8C94-8C98-4606-F757-1320456442A6}"/>
                </a:ext>
              </a:extLst>
            </p:cNvPr>
            <p:cNvSpPr/>
            <p:nvPr/>
          </p:nvSpPr>
          <p:spPr>
            <a:xfrm>
              <a:off x="5812139" y="859757"/>
              <a:ext cx="25894" cy="111418"/>
            </a:xfrm>
            <a:custGeom>
              <a:avLst/>
              <a:gdLst/>
              <a:ahLst/>
              <a:cxnLst/>
              <a:rect l="l" t="t" r="r" b="b"/>
              <a:pathLst>
                <a:path w="89" h="383" extrusionOk="0">
                  <a:moveTo>
                    <a:pt x="44" y="1"/>
                  </a:moveTo>
                  <a:cubicBezTo>
                    <a:pt x="20" y="1"/>
                    <a:pt x="0" y="20"/>
                    <a:pt x="0" y="45"/>
                  </a:cubicBezTo>
                  <a:lnTo>
                    <a:pt x="0" y="339"/>
                  </a:lnTo>
                  <a:cubicBezTo>
                    <a:pt x="0" y="363"/>
                    <a:pt x="20" y="383"/>
                    <a:pt x="44" y="383"/>
                  </a:cubicBezTo>
                  <a:lnTo>
                    <a:pt x="88" y="38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9;p13">
              <a:extLst>
                <a:ext uri="{FF2B5EF4-FFF2-40B4-BE49-F238E27FC236}">
                  <a16:creationId xmlns:a16="http://schemas.microsoft.com/office/drawing/2014/main" id="{1DB00439-027D-7CE7-F438-B2D078E27192}"/>
                </a:ext>
              </a:extLst>
            </p:cNvPr>
            <p:cNvSpPr/>
            <p:nvPr/>
          </p:nvSpPr>
          <p:spPr>
            <a:xfrm>
              <a:off x="8064585" y="4496962"/>
              <a:ext cx="67498" cy="34618"/>
            </a:xfrm>
            <a:custGeom>
              <a:avLst/>
              <a:gdLst/>
              <a:ahLst/>
              <a:cxnLst/>
              <a:rect l="l" t="t" r="r" b="b"/>
              <a:pathLst>
                <a:path w="232" h="119" extrusionOk="0">
                  <a:moveTo>
                    <a:pt x="1" y="1"/>
                  </a:moveTo>
                  <a:lnTo>
                    <a:pt x="1" y="118"/>
                  </a:lnTo>
                  <a:lnTo>
                    <a:pt x="231" y="118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0;p13">
              <a:extLst>
                <a:ext uri="{FF2B5EF4-FFF2-40B4-BE49-F238E27FC236}">
                  <a16:creationId xmlns:a16="http://schemas.microsoft.com/office/drawing/2014/main" id="{22B34E92-1FEE-2D6D-D57C-99562B2A3914}"/>
                </a:ext>
              </a:extLst>
            </p:cNvPr>
            <p:cNvSpPr/>
            <p:nvPr/>
          </p:nvSpPr>
          <p:spPr>
            <a:xfrm>
              <a:off x="5837742" y="4496962"/>
              <a:ext cx="65752" cy="34618"/>
            </a:xfrm>
            <a:custGeom>
              <a:avLst/>
              <a:gdLst/>
              <a:ahLst/>
              <a:cxnLst/>
              <a:rect l="l" t="t" r="r" b="b"/>
              <a:pathLst>
                <a:path w="226" h="119" extrusionOk="0">
                  <a:moveTo>
                    <a:pt x="0" y="1"/>
                  </a:moveTo>
                  <a:lnTo>
                    <a:pt x="0" y="118"/>
                  </a:lnTo>
                  <a:lnTo>
                    <a:pt x="226" y="118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1;p13">
              <a:extLst>
                <a:ext uri="{FF2B5EF4-FFF2-40B4-BE49-F238E27FC236}">
                  <a16:creationId xmlns:a16="http://schemas.microsoft.com/office/drawing/2014/main" id="{A149150C-F1FA-5FD9-2956-763054886669}"/>
                </a:ext>
              </a:extLst>
            </p:cNvPr>
            <p:cNvSpPr/>
            <p:nvPr/>
          </p:nvSpPr>
          <p:spPr>
            <a:xfrm>
              <a:off x="6649976" y="3637490"/>
              <a:ext cx="4598" cy="4470"/>
            </a:xfrm>
            <a:custGeom>
              <a:avLst/>
              <a:gdLst/>
              <a:ahLst/>
              <a:cxnLst/>
              <a:rect l="l" t="t" r="r" b="b"/>
              <a:pathLst>
                <a:path w="36" h="35" extrusionOk="0">
                  <a:moveTo>
                    <a:pt x="1" y="0"/>
                  </a:moveTo>
                  <a:lnTo>
                    <a:pt x="27" y="34"/>
                  </a:lnTo>
                  <a:lnTo>
                    <a:pt x="35" y="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1" name="Google Shape;1671;p37"/>
          <p:cNvGrpSpPr/>
          <p:nvPr/>
        </p:nvGrpSpPr>
        <p:grpSpPr>
          <a:xfrm rot="6081305" flipH="1">
            <a:off x="970371" y="3704818"/>
            <a:ext cx="467885" cy="467898"/>
            <a:chOff x="943863" y="2484957"/>
            <a:chExt cx="868945" cy="868970"/>
          </a:xfrm>
        </p:grpSpPr>
        <p:sp>
          <p:nvSpPr>
            <p:cNvPr id="1672" name="Google Shape;1672;p37"/>
            <p:cNvSpPr/>
            <p:nvPr/>
          </p:nvSpPr>
          <p:spPr>
            <a:xfrm>
              <a:off x="943863" y="2484957"/>
              <a:ext cx="868945" cy="868970"/>
            </a:xfrm>
            <a:custGeom>
              <a:avLst/>
              <a:gdLst/>
              <a:ahLst/>
              <a:cxnLst/>
              <a:rect l="l" t="t" r="r" b="b"/>
              <a:pathLst>
                <a:path w="35024" h="35025" extrusionOk="0">
                  <a:moveTo>
                    <a:pt x="17511" y="1"/>
                  </a:moveTo>
                  <a:cubicBezTo>
                    <a:pt x="12867" y="1"/>
                    <a:pt x="8413" y="1846"/>
                    <a:pt x="5129" y="5129"/>
                  </a:cubicBezTo>
                  <a:cubicBezTo>
                    <a:pt x="1845" y="8413"/>
                    <a:pt x="0" y="12867"/>
                    <a:pt x="0" y="17513"/>
                  </a:cubicBezTo>
                  <a:cubicBezTo>
                    <a:pt x="0" y="22157"/>
                    <a:pt x="1845" y="26611"/>
                    <a:pt x="5129" y="29895"/>
                  </a:cubicBezTo>
                  <a:cubicBezTo>
                    <a:pt x="8413" y="33179"/>
                    <a:pt x="12867" y="35025"/>
                    <a:pt x="17512" y="35025"/>
                  </a:cubicBezTo>
                  <a:cubicBezTo>
                    <a:pt x="22157" y="35025"/>
                    <a:pt x="26611" y="33179"/>
                    <a:pt x="29895" y="29895"/>
                  </a:cubicBezTo>
                  <a:cubicBezTo>
                    <a:pt x="33178" y="26611"/>
                    <a:pt x="35023" y="22157"/>
                    <a:pt x="35023" y="17513"/>
                  </a:cubicBezTo>
                  <a:cubicBezTo>
                    <a:pt x="35023" y="12867"/>
                    <a:pt x="33178" y="8413"/>
                    <a:pt x="29895" y="5129"/>
                  </a:cubicBezTo>
                  <a:cubicBezTo>
                    <a:pt x="26611" y="1846"/>
                    <a:pt x="22157" y="1"/>
                    <a:pt x="1751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7"/>
            <p:cNvSpPr/>
            <p:nvPr/>
          </p:nvSpPr>
          <p:spPr>
            <a:xfrm>
              <a:off x="1071287" y="2612392"/>
              <a:ext cx="614100" cy="614100"/>
            </a:xfrm>
            <a:prstGeom prst="pie">
              <a:avLst>
                <a:gd name="adj1" fmla="val 15833323"/>
                <a:gd name="adj2" fmla="val 17299660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77" name="Google Shape;1677;p37"/>
          <p:cNvGrpSpPr/>
          <p:nvPr/>
        </p:nvGrpSpPr>
        <p:grpSpPr>
          <a:xfrm rot="4321879" flipH="1">
            <a:off x="970364" y="2834519"/>
            <a:ext cx="467898" cy="467898"/>
            <a:chOff x="3072933" y="2484957"/>
            <a:chExt cx="868970" cy="868970"/>
          </a:xfrm>
        </p:grpSpPr>
        <p:sp>
          <p:nvSpPr>
            <p:cNvPr id="1678" name="Google Shape;1678;p37"/>
            <p:cNvSpPr/>
            <p:nvPr/>
          </p:nvSpPr>
          <p:spPr>
            <a:xfrm>
              <a:off x="3072933" y="2484957"/>
              <a:ext cx="868970" cy="868970"/>
            </a:xfrm>
            <a:custGeom>
              <a:avLst/>
              <a:gdLst/>
              <a:ahLst/>
              <a:cxnLst/>
              <a:rect l="l" t="t" r="r" b="b"/>
              <a:pathLst>
                <a:path w="35025" h="35025" extrusionOk="0">
                  <a:moveTo>
                    <a:pt x="17512" y="1"/>
                  </a:moveTo>
                  <a:cubicBezTo>
                    <a:pt x="12868" y="1"/>
                    <a:pt x="8413" y="1846"/>
                    <a:pt x="5130" y="5129"/>
                  </a:cubicBezTo>
                  <a:cubicBezTo>
                    <a:pt x="1845" y="8413"/>
                    <a:pt x="1" y="12867"/>
                    <a:pt x="1" y="17513"/>
                  </a:cubicBezTo>
                  <a:cubicBezTo>
                    <a:pt x="1" y="22157"/>
                    <a:pt x="1845" y="26611"/>
                    <a:pt x="5130" y="29895"/>
                  </a:cubicBezTo>
                  <a:cubicBezTo>
                    <a:pt x="8413" y="33179"/>
                    <a:pt x="12868" y="35025"/>
                    <a:pt x="17512" y="35025"/>
                  </a:cubicBezTo>
                  <a:cubicBezTo>
                    <a:pt x="22157" y="35025"/>
                    <a:pt x="26611" y="33179"/>
                    <a:pt x="29895" y="29895"/>
                  </a:cubicBezTo>
                  <a:cubicBezTo>
                    <a:pt x="33179" y="26611"/>
                    <a:pt x="35024" y="22157"/>
                    <a:pt x="35024" y="17513"/>
                  </a:cubicBezTo>
                  <a:cubicBezTo>
                    <a:pt x="35024" y="12867"/>
                    <a:pt x="33179" y="8413"/>
                    <a:pt x="29895" y="5129"/>
                  </a:cubicBezTo>
                  <a:cubicBezTo>
                    <a:pt x="26611" y="1846"/>
                    <a:pt x="22157" y="1"/>
                    <a:pt x="17512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7"/>
            <p:cNvSpPr/>
            <p:nvPr/>
          </p:nvSpPr>
          <p:spPr>
            <a:xfrm>
              <a:off x="3200370" y="2612392"/>
              <a:ext cx="614100" cy="614100"/>
            </a:xfrm>
            <a:prstGeom prst="pie">
              <a:avLst>
                <a:gd name="adj1" fmla="val 13556789"/>
                <a:gd name="adj2" fmla="val 16200000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83" name="Google Shape;1683;p37"/>
          <p:cNvGrpSpPr/>
          <p:nvPr/>
        </p:nvGrpSpPr>
        <p:grpSpPr>
          <a:xfrm rot="-5400000" flipH="1">
            <a:off x="970363" y="1960604"/>
            <a:ext cx="467898" cy="467898"/>
            <a:chOff x="5202053" y="2504007"/>
            <a:chExt cx="868970" cy="868970"/>
          </a:xfrm>
        </p:grpSpPr>
        <p:sp>
          <p:nvSpPr>
            <p:cNvPr id="1684" name="Google Shape;1684;p37"/>
            <p:cNvSpPr/>
            <p:nvPr/>
          </p:nvSpPr>
          <p:spPr>
            <a:xfrm>
              <a:off x="5202053" y="2504007"/>
              <a:ext cx="868970" cy="868970"/>
            </a:xfrm>
            <a:custGeom>
              <a:avLst/>
              <a:gdLst/>
              <a:ahLst/>
              <a:cxnLst/>
              <a:rect l="l" t="t" r="r" b="b"/>
              <a:pathLst>
                <a:path w="35025" h="35025" extrusionOk="0">
                  <a:moveTo>
                    <a:pt x="17512" y="1"/>
                  </a:moveTo>
                  <a:cubicBezTo>
                    <a:pt x="12868" y="1"/>
                    <a:pt x="8413" y="1846"/>
                    <a:pt x="5130" y="5129"/>
                  </a:cubicBezTo>
                  <a:cubicBezTo>
                    <a:pt x="1845" y="8413"/>
                    <a:pt x="1" y="12867"/>
                    <a:pt x="1" y="17513"/>
                  </a:cubicBezTo>
                  <a:cubicBezTo>
                    <a:pt x="1" y="22157"/>
                    <a:pt x="1845" y="26611"/>
                    <a:pt x="5130" y="29895"/>
                  </a:cubicBezTo>
                  <a:cubicBezTo>
                    <a:pt x="8413" y="33179"/>
                    <a:pt x="12868" y="35025"/>
                    <a:pt x="17512" y="35025"/>
                  </a:cubicBezTo>
                  <a:cubicBezTo>
                    <a:pt x="22157" y="35025"/>
                    <a:pt x="26611" y="33179"/>
                    <a:pt x="29895" y="29895"/>
                  </a:cubicBezTo>
                  <a:cubicBezTo>
                    <a:pt x="33180" y="26611"/>
                    <a:pt x="35024" y="22157"/>
                    <a:pt x="35024" y="17513"/>
                  </a:cubicBezTo>
                  <a:cubicBezTo>
                    <a:pt x="35024" y="12867"/>
                    <a:pt x="33180" y="8413"/>
                    <a:pt x="29895" y="5129"/>
                  </a:cubicBezTo>
                  <a:cubicBezTo>
                    <a:pt x="26611" y="1846"/>
                    <a:pt x="22157" y="1"/>
                    <a:pt x="17512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7"/>
            <p:cNvSpPr/>
            <p:nvPr/>
          </p:nvSpPr>
          <p:spPr>
            <a:xfrm>
              <a:off x="5329490" y="2631442"/>
              <a:ext cx="614100" cy="614100"/>
            </a:xfrm>
            <a:prstGeom prst="pie">
              <a:avLst>
                <a:gd name="adj1" fmla="val 16273890"/>
                <a:gd name="adj2" fmla="val 12201568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1" name="Google Shape;1671;p37">
            <a:extLst>
              <a:ext uri="{FF2B5EF4-FFF2-40B4-BE49-F238E27FC236}">
                <a16:creationId xmlns:a16="http://schemas.microsoft.com/office/drawing/2014/main" id="{B949ABE4-5E13-1E5B-0EA0-7F222A42FF39}"/>
              </a:ext>
            </a:extLst>
          </p:cNvPr>
          <p:cNvGrpSpPr/>
          <p:nvPr/>
        </p:nvGrpSpPr>
        <p:grpSpPr>
          <a:xfrm rot="-5400000" flipH="1">
            <a:off x="7666955" y="3097789"/>
            <a:ext cx="467886" cy="467898"/>
            <a:chOff x="943863" y="2484957"/>
            <a:chExt cx="868945" cy="868970"/>
          </a:xfrm>
        </p:grpSpPr>
        <p:sp>
          <p:nvSpPr>
            <p:cNvPr id="62" name="Google Shape;1672;p37">
              <a:extLst>
                <a:ext uri="{FF2B5EF4-FFF2-40B4-BE49-F238E27FC236}">
                  <a16:creationId xmlns:a16="http://schemas.microsoft.com/office/drawing/2014/main" id="{576A7C12-9FD2-3EB2-BD82-4397BA604E7F}"/>
                </a:ext>
              </a:extLst>
            </p:cNvPr>
            <p:cNvSpPr/>
            <p:nvPr/>
          </p:nvSpPr>
          <p:spPr>
            <a:xfrm>
              <a:off x="943863" y="2484957"/>
              <a:ext cx="868945" cy="868970"/>
            </a:xfrm>
            <a:custGeom>
              <a:avLst/>
              <a:gdLst/>
              <a:ahLst/>
              <a:cxnLst/>
              <a:rect l="l" t="t" r="r" b="b"/>
              <a:pathLst>
                <a:path w="35024" h="35025" extrusionOk="0">
                  <a:moveTo>
                    <a:pt x="17511" y="1"/>
                  </a:moveTo>
                  <a:cubicBezTo>
                    <a:pt x="12867" y="1"/>
                    <a:pt x="8413" y="1846"/>
                    <a:pt x="5129" y="5129"/>
                  </a:cubicBezTo>
                  <a:cubicBezTo>
                    <a:pt x="1845" y="8413"/>
                    <a:pt x="0" y="12867"/>
                    <a:pt x="0" y="17513"/>
                  </a:cubicBezTo>
                  <a:cubicBezTo>
                    <a:pt x="0" y="22157"/>
                    <a:pt x="1845" y="26611"/>
                    <a:pt x="5129" y="29895"/>
                  </a:cubicBezTo>
                  <a:cubicBezTo>
                    <a:pt x="8413" y="33179"/>
                    <a:pt x="12867" y="35025"/>
                    <a:pt x="17512" y="35025"/>
                  </a:cubicBezTo>
                  <a:cubicBezTo>
                    <a:pt x="22157" y="35025"/>
                    <a:pt x="26611" y="33179"/>
                    <a:pt x="29895" y="29895"/>
                  </a:cubicBezTo>
                  <a:cubicBezTo>
                    <a:pt x="33178" y="26611"/>
                    <a:pt x="35023" y="22157"/>
                    <a:pt x="35023" y="17513"/>
                  </a:cubicBezTo>
                  <a:cubicBezTo>
                    <a:pt x="35023" y="12867"/>
                    <a:pt x="33178" y="8413"/>
                    <a:pt x="29895" y="5129"/>
                  </a:cubicBezTo>
                  <a:cubicBezTo>
                    <a:pt x="26611" y="1846"/>
                    <a:pt x="22157" y="1"/>
                    <a:pt x="1751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673;p37">
              <a:extLst>
                <a:ext uri="{FF2B5EF4-FFF2-40B4-BE49-F238E27FC236}">
                  <a16:creationId xmlns:a16="http://schemas.microsoft.com/office/drawing/2014/main" id="{4AD9F7B5-F80F-183B-04C8-DC37C0668D81}"/>
                </a:ext>
              </a:extLst>
            </p:cNvPr>
            <p:cNvSpPr/>
            <p:nvPr/>
          </p:nvSpPr>
          <p:spPr>
            <a:xfrm>
              <a:off x="1071287" y="2612392"/>
              <a:ext cx="614100" cy="614100"/>
            </a:xfrm>
            <a:prstGeom prst="pie">
              <a:avLst>
                <a:gd name="adj1" fmla="val 1003568"/>
                <a:gd name="adj2" fmla="val 8109137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0" name="Google Shape;1677;p37">
            <a:extLst>
              <a:ext uri="{FF2B5EF4-FFF2-40B4-BE49-F238E27FC236}">
                <a16:creationId xmlns:a16="http://schemas.microsoft.com/office/drawing/2014/main" id="{6725ED4E-5B78-2D51-57FF-30BCD815F93D}"/>
              </a:ext>
            </a:extLst>
          </p:cNvPr>
          <p:cNvGrpSpPr/>
          <p:nvPr/>
        </p:nvGrpSpPr>
        <p:grpSpPr>
          <a:xfrm rot="-5400000" flipH="1">
            <a:off x="7666950" y="2451746"/>
            <a:ext cx="467896" cy="467896"/>
            <a:chOff x="3072933" y="2484957"/>
            <a:chExt cx="868970" cy="868970"/>
          </a:xfrm>
        </p:grpSpPr>
        <p:sp>
          <p:nvSpPr>
            <p:cNvPr id="1601" name="Google Shape;1678;p37">
              <a:extLst>
                <a:ext uri="{FF2B5EF4-FFF2-40B4-BE49-F238E27FC236}">
                  <a16:creationId xmlns:a16="http://schemas.microsoft.com/office/drawing/2014/main" id="{FD1FDD0B-7EDC-E8C2-6564-D5879B690B83}"/>
                </a:ext>
              </a:extLst>
            </p:cNvPr>
            <p:cNvSpPr/>
            <p:nvPr/>
          </p:nvSpPr>
          <p:spPr>
            <a:xfrm>
              <a:off x="3072933" y="2484957"/>
              <a:ext cx="868970" cy="868970"/>
            </a:xfrm>
            <a:custGeom>
              <a:avLst/>
              <a:gdLst/>
              <a:ahLst/>
              <a:cxnLst/>
              <a:rect l="l" t="t" r="r" b="b"/>
              <a:pathLst>
                <a:path w="35025" h="35025" extrusionOk="0">
                  <a:moveTo>
                    <a:pt x="17512" y="1"/>
                  </a:moveTo>
                  <a:cubicBezTo>
                    <a:pt x="12868" y="1"/>
                    <a:pt x="8413" y="1846"/>
                    <a:pt x="5130" y="5129"/>
                  </a:cubicBezTo>
                  <a:cubicBezTo>
                    <a:pt x="1845" y="8413"/>
                    <a:pt x="1" y="12867"/>
                    <a:pt x="1" y="17513"/>
                  </a:cubicBezTo>
                  <a:cubicBezTo>
                    <a:pt x="1" y="22157"/>
                    <a:pt x="1845" y="26611"/>
                    <a:pt x="5130" y="29895"/>
                  </a:cubicBezTo>
                  <a:cubicBezTo>
                    <a:pt x="8413" y="33179"/>
                    <a:pt x="12868" y="35025"/>
                    <a:pt x="17512" y="35025"/>
                  </a:cubicBezTo>
                  <a:cubicBezTo>
                    <a:pt x="22157" y="35025"/>
                    <a:pt x="26611" y="33179"/>
                    <a:pt x="29895" y="29895"/>
                  </a:cubicBezTo>
                  <a:cubicBezTo>
                    <a:pt x="33179" y="26611"/>
                    <a:pt x="35024" y="22157"/>
                    <a:pt x="35024" y="17513"/>
                  </a:cubicBezTo>
                  <a:cubicBezTo>
                    <a:pt x="35024" y="12867"/>
                    <a:pt x="33179" y="8413"/>
                    <a:pt x="29895" y="5129"/>
                  </a:cubicBezTo>
                  <a:cubicBezTo>
                    <a:pt x="26611" y="1846"/>
                    <a:pt x="22157" y="1"/>
                    <a:pt x="17512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79;p37">
              <a:extLst>
                <a:ext uri="{FF2B5EF4-FFF2-40B4-BE49-F238E27FC236}">
                  <a16:creationId xmlns:a16="http://schemas.microsoft.com/office/drawing/2014/main" id="{D823A6A3-1B5F-331F-A292-B71D048F5C4B}"/>
                </a:ext>
              </a:extLst>
            </p:cNvPr>
            <p:cNvSpPr/>
            <p:nvPr/>
          </p:nvSpPr>
          <p:spPr>
            <a:xfrm>
              <a:off x="3200370" y="2612392"/>
              <a:ext cx="614100" cy="614100"/>
            </a:xfrm>
            <a:prstGeom prst="pie">
              <a:avLst>
                <a:gd name="adj1" fmla="val 1645801"/>
                <a:gd name="adj2" fmla="val 6257744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3" name="Google Shape;1683;p37">
            <a:extLst>
              <a:ext uri="{FF2B5EF4-FFF2-40B4-BE49-F238E27FC236}">
                <a16:creationId xmlns:a16="http://schemas.microsoft.com/office/drawing/2014/main" id="{A2AA33CE-3792-8E6F-59EB-2DC664559987}"/>
              </a:ext>
            </a:extLst>
          </p:cNvPr>
          <p:cNvGrpSpPr/>
          <p:nvPr/>
        </p:nvGrpSpPr>
        <p:grpSpPr>
          <a:xfrm rot="-5400000" flipH="1">
            <a:off x="7661423" y="1805778"/>
            <a:ext cx="467896" cy="467896"/>
            <a:chOff x="5202053" y="2504007"/>
            <a:chExt cx="868970" cy="868970"/>
          </a:xfrm>
        </p:grpSpPr>
        <p:sp>
          <p:nvSpPr>
            <p:cNvPr id="1604" name="Google Shape;1684;p37">
              <a:extLst>
                <a:ext uri="{FF2B5EF4-FFF2-40B4-BE49-F238E27FC236}">
                  <a16:creationId xmlns:a16="http://schemas.microsoft.com/office/drawing/2014/main" id="{BBC16E29-E88C-2F7B-9F13-DE6CEB1304F8}"/>
                </a:ext>
              </a:extLst>
            </p:cNvPr>
            <p:cNvSpPr/>
            <p:nvPr/>
          </p:nvSpPr>
          <p:spPr>
            <a:xfrm>
              <a:off x="5202053" y="2504007"/>
              <a:ext cx="868970" cy="868970"/>
            </a:xfrm>
            <a:custGeom>
              <a:avLst/>
              <a:gdLst/>
              <a:ahLst/>
              <a:cxnLst/>
              <a:rect l="l" t="t" r="r" b="b"/>
              <a:pathLst>
                <a:path w="35025" h="35025" extrusionOk="0">
                  <a:moveTo>
                    <a:pt x="17512" y="1"/>
                  </a:moveTo>
                  <a:cubicBezTo>
                    <a:pt x="12868" y="1"/>
                    <a:pt x="8413" y="1846"/>
                    <a:pt x="5130" y="5129"/>
                  </a:cubicBezTo>
                  <a:cubicBezTo>
                    <a:pt x="1845" y="8413"/>
                    <a:pt x="1" y="12867"/>
                    <a:pt x="1" y="17513"/>
                  </a:cubicBezTo>
                  <a:cubicBezTo>
                    <a:pt x="1" y="22157"/>
                    <a:pt x="1845" y="26611"/>
                    <a:pt x="5130" y="29895"/>
                  </a:cubicBezTo>
                  <a:cubicBezTo>
                    <a:pt x="8413" y="33179"/>
                    <a:pt x="12868" y="35025"/>
                    <a:pt x="17512" y="35025"/>
                  </a:cubicBezTo>
                  <a:cubicBezTo>
                    <a:pt x="22157" y="35025"/>
                    <a:pt x="26611" y="33179"/>
                    <a:pt x="29895" y="29895"/>
                  </a:cubicBezTo>
                  <a:cubicBezTo>
                    <a:pt x="33180" y="26611"/>
                    <a:pt x="35024" y="22157"/>
                    <a:pt x="35024" y="17513"/>
                  </a:cubicBezTo>
                  <a:cubicBezTo>
                    <a:pt x="35024" y="12867"/>
                    <a:pt x="33180" y="8413"/>
                    <a:pt x="29895" y="5129"/>
                  </a:cubicBezTo>
                  <a:cubicBezTo>
                    <a:pt x="26611" y="1846"/>
                    <a:pt x="22157" y="1"/>
                    <a:pt x="17512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85;p37">
              <a:extLst>
                <a:ext uri="{FF2B5EF4-FFF2-40B4-BE49-F238E27FC236}">
                  <a16:creationId xmlns:a16="http://schemas.microsoft.com/office/drawing/2014/main" id="{FDB0F892-2902-4649-4573-02588BFAABEA}"/>
                </a:ext>
              </a:extLst>
            </p:cNvPr>
            <p:cNvSpPr/>
            <p:nvPr/>
          </p:nvSpPr>
          <p:spPr>
            <a:xfrm>
              <a:off x="5329490" y="2631442"/>
              <a:ext cx="614100" cy="614100"/>
            </a:xfrm>
            <a:prstGeom prst="pie">
              <a:avLst>
                <a:gd name="adj1" fmla="val 270630"/>
                <a:gd name="adj2" fmla="val 9703598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6" name="Google Shape;1686;p37">
            <a:extLst>
              <a:ext uri="{FF2B5EF4-FFF2-40B4-BE49-F238E27FC236}">
                <a16:creationId xmlns:a16="http://schemas.microsoft.com/office/drawing/2014/main" id="{4801FB85-14B6-8530-4571-D86CE15E7DBA}"/>
              </a:ext>
            </a:extLst>
          </p:cNvPr>
          <p:cNvGrpSpPr/>
          <p:nvPr/>
        </p:nvGrpSpPr>
        <p:grpSpPr>
          <a:xfrm rot="-5400000" flipH="1">
            <a:off x="7661427" y="3732523"/>
            <a:ext cx="467886" cy="467898"/>
            <a:chOff x="943863" y="2484957"/>
            <a:chExt cx="868945" cy="868970"/>
          </a:xfrm>
        </p:grpSpPr>
        <p:sp>
          <p:nvSpPr>
            <p:cNvPr id="1607" name="Google Shape;1687;p37">
              <a:extLst>
                <a:ext uri="{FF2B5EF4-FFF2-40B4-BE49-F238E27FC236}">
                  <a16:creationId xmlns:a16="http://schemas.microsoft.com/office/drawing/2014/main" id="{2158A8C7-BF52-E894-0021-B16E3A99BE66}"/>
                </a:ext>
              </a:extLst>
            </p:cNvPr>
            <p:cNvSpPr/>
            <p:nvPr/>
          </p:nvSpPr>
          <p:spPr>
            <a:xfrm>
              <a:off x="943863" y="2484957"/>
              <a:ext cx="868945" cy="868970"/>
            </a:xfrm>
            <a:custGeom>
              <a:avLst/>
              <a:gdLst/>
              <a:ahLst/>
              <a:cxnLst/>
              <a:rect l="l" t="t" r="r" b="b"/>
              <a:pathLst>
                <a:path w="35024" h="35025" extrusionOk="0">
                  <a:moveTo>
                    <a:pt x="17511" y="1"/>
                  </a:moveTo>
                  <a:cubicBezTo>
                    <a:pt x="12867" y="1"/>
                    <a:pt x="8413" y="1846"/>
                    <a:pt x="5129" y="5129"/>
                  </a:cubicBezTo>
                  <a:cubicBezTo>
                    <a:pt x="1845" y="8413"/>
                    <a:pt x="0" y="12867"/>
                    <a:pt x="0" y="17513"/>
                  </a:cubicBezTo>
                  <a:cubicBezTo>
                    <a:pt x="0" y="22157"/>
                    <a:pt x="1845" y="26611"/>
                    <a:pt x="5129" y="29895"/>
                  </a:cubicBezTo>
                  <a:cubicBezTo>
                    <a:pt x="8413" y="33179"/>
                    <a:pt x="12867" y="35025"/>
                    <a:pt x="17512" y="35025"/>
                  </a:cubicBezTo>
                  <a:cubicBezTo>
                    <a:pt x="22157" y="35025"/>
                    <a:pt x="26611" y="33179"/>
                    <a:pt x="29895" y="29895"/>
                  </a:cubicBezTo>
                  <a:cubicBezTo>
                    <a:pt x="33178" y="26611"/>
                    <a:pt x="35023" y="22157"/>
                    <a:pt x="35023" y="17513"/>
                  </a:cubicBezTo>
                  <a:cubicBezTo>
                    <a:pt x="35023" y="12867"/>
                    <a:pt x="33178" y="8413"/>
                    <a:pt x="29895" y="5129"/>
                  </a:cubicBezTo>
                  <a:cubicBezTo>
                    <a:pt x="26611" y="1846"/>
                    <a:pt x="22157" y="1"/>
                    <a:pt x="1751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88;p37">
              <a:extLst>
                <a:ext uri="{FF2B5EF4-FFF2-40B4-BE49-F238E27FC236}">
                  <a16:creationId xmlns:a16="http://schemas.microsoft.com/office/drawing/2014/main" id="{278CE6BB-4368-CCB5-757A-26F58352E0EB}"/>
                </a:ext>
              </a:extLst>
            </p:cNvPr>
            <p:cNvSpPr/>
            <p:nvPr/>
          </p:nvSpPr>
          <p:spPr>
            <a:xfrm>
              <a:off x="1071287" y="2612392"/>
              <a:ext cx="614100" cy="614100"/>
            </a:xfrm>
            <a:prstGeom prst="pie">
              <a:avLst>
                <a:gd name="adj1" fmla="val 4311474"/>
                <a:gd name="adj2" fmla="val 5712838"/>
              </a:avLst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1" name="Google Shape;1668;p37">
            <a:extLst>
              <a:ext uri="{FF2B5EF4-FFF2-40B4-BE49-F238E27FC236}">
                <a16:creationId xmlns:a16="http://schemas.microsoft.com/office/drawing/2014/main" id="{C7A44164-DCBB-B51D-988F-611464EEEB67}"/>
              </a:ext>
            </a:extLst>
          </p:cNvPr>
          <p:cNvGrpSpPr/>
          <p:nvPr/>
        </p:nvGrpSpPr>
        <p:grpSpPr>
          <a:xfrm>
            <a:off x="5112706" y="3131151"/>
            <a:ext cx="1772820" cy="654600"/>
            <a:chOff x="5450759" y="3812959"/>
            <a:chExt cx="1772820" cy="654600"/>
          </a:xfrm>
        </p:grpSpPr>
        <p:sp>
          <p:nvSpPr>
            <p:cNvPr id="1632" name="Google Shape;1669;p37">
              <a:extLst>
                <a:ext uri="{FF2B5EF4-FFF2-40B4-BE49-F238E27FC236}">
                  <a16:creationId xmlns:a16="http://schemas.microsoft.com/office/drawing/2014/main" id="{2F4950AF-8562-954C-5755-8CAE379E872B}"/>
                </a:ext>
              </a:extLst>
            </p:cNvPr>
            <p:cNvSpPr txBox="1"/>
            <p:nvPr/>
          </p:nvSpPr>
          <p:spPr>
            <a:xfrm>
              <a:off x="5473979" y="4093459"/>
              <a:ext cx="1749600" cy="37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pt-BR" sz="11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Frequentam o Senac em até 3 anos</a:t>
              </a:r>
              <a:endParaRPr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3" name="Google Shape;1670;p37">
              <a:extLst>
                <a:ext uri="{FF2B5EF4-FFF2-40B4-BE49-F238E27FC236}">
                  <a16:creationId xmlns:a16="http://schemas.microsoft.com/office/drawing/2014/main" id="{B1BA292E-F49C-A75A-ACFC-E711659D61FA}"/>
                </a:ext>
              </a:extLst>
            </p:cNvPr>
            <p:cNvSpPr txBox="1"/>
            <p:nvPr/>
          </p:nvSpPr>
          <p:spPr>
            <a:xfrm>
              <a:off x="5450759" y="3812959"/>
              <a:ext cx="1749600" cy="28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30%</a:t>
              </a:r>
              <a:endParaRPr sz="20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634" name="Google Shape;1674;p37">
            <a:extLst>
              <a:ext uri="{FF2B5EF4-FFF2-40B4-BE49-F238E27FC236}">
                <a16:creationId xmlns:a16="http://schemas.microsoft.com/office/drawing/2014/main" id="{3303B36E-F40D-1CD6-E316-5A14B82FA400}"/>
              </a:ext>
            </a:extLst>
          </p:cNvPr>
          <p:cNvGrpSpPr/>
          <p:nvPr/>
        </p:nvGrpSpPr>
        <p:grpSpPr>
          <a:xfrm>
            <a:off x="5112706" y="2413385"/>
            <a:ext cx="1761210" cy="754777"/>
            <a:chOff x="5396351" y="2461491"/>
            <a:chExt cx="1761210" cy="754777"/>
          </a:xfrm>
        </p:grpSpPr>
        <p:sp>
          <p:nvSpPr>
            <p:cNvPr id="1635" name="Google Shape;1675;p37">
              <a:extLst>
                <a:ext uri="{FF2B5EF4-FFF2-40B4-BE49-F238E27FC236}">
                  <a16:creationId xmlns:a16="http://schemas.microsoft.com/office/drawing/2014/main" id="{9B5D1FEA-66D8-DCAA-7400-3434019CE344}"/>
                </a:ext>
              </a:extLst>
            </p:cNvPr>
            <p:cNvSpPr txBox="1"/>
            <p:nvPr/>
          </p:nvSpPr>
          <p:spPr>
            <a:xfrm>
              <a:off x="5407961" y="2563925"/>
              <a:ext cx="1749600" cy="6523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Frequentam o Senac em até 2 anos</a:t>
              </a:r>
              <a:endParaRPr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6" name="Google Shape;1676;p37">
              <a:extLst>
                <a:ext uri="{FF2B5EF4-FFF2-40B4-BE49-F238E27FC236}">
                  <a16:creationId xmlns:a16="http://schemas.microsoft.com/office/drawing/2014/main" id="{A411D33E-21AD-8EC1-CE3A-49A58298558F}"/>
                </a:ext>
              </a:extLst>
            </p:cNvPr>
            <p:cNvSpPr txBox="1"/>
            <p:nvPr/>
          </p:nvSpPr>
          <p:spPr>
            <a:xfrm>
              <a:off x="5396351" y="2461491"/>
              <a:ext cx="1317772" cy="28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20%</a:t>
              </a:r>
              <a:endParaRPr sz="20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637" name="Google Shape;1680;p37">
            <a:extLst>
              <a:ext uri="{FF2B5EF4-FFF2-40B4-BE49-F238E27FC236}">
                <a16:creationId xmlns:a16="http://schemas.microsoft.com/office/drawing/2014/main" id="{2060FC95-FF29-EBE8-98B7-965F98516580}"/>
              </a:ext>
            </a:extLst>
          </p:cNvPr>
          <p:cNvGrpSpPr/>
          <p:nvPr/>
        </p:nvGrpSpPr>
        <p:grpSpPr>
          <a:xfrm>
            <a:off x="5112706" y="1520796"/>
            <a:ext cx="1764811" cy="997240"/>
            <a:chOff x="5096373" y="1067050"/>
            <a:chExt cx="1764811" cy="997240"/>
          </a:xfrm>
        </p:grpSpPr>
        <p:sp>
          <p:nvSpPr>
            <p:cNvPr id="1638" name="Google Shape;1681;p37">
              <a:extLst>
                <a:ext uri="{FF2B5EF4-FFF2-40B4-BE49-F238E27FC236}">
                  <a16:creationId xmlns:a16="http://schemas.microsoft.com/office/drawing/2014/main" id="{F7582DFA-EA99-7561-38B7-AF57927C4409}"/>
                </a:ext>
              </a:extLst>
            </p:cNvPr>
            <p:cNvSpPr txBox="1"/>
            <p:nvPr/>
          </p:nvSpPr>
          <p:spPr>
            <a:xfrm>
              <a:off x="5111584" y="1135525"/>
              <a:ext cx="1749600" cy="9287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pt-BR" sz="1100" dirty="0">
                  <a:latin typeface="Roboto"/>
                  <a:ea typeface="Roboto"/>
                  <a:cs typeface="Roboto"/>
                  <a:sym typeface="Roboto"/>
                </a:rPr>
                <a:t>Frequentam o Senac Santo Amaro em até 1 ano</a:t>
              </a:r>
              <a:endParaRPr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9" name="Google Shape;1682;p37">
              <a:extLst>
                <a:ext uri="{FF2B5EF4-FFF2-40B4-BE49-F238E27FC236}">
                  <a16:creationId xmlns:a16="http://schemas.microsoft.com/office/drawing/2014/main" id="{1568C128-025C-5E51-124F-3103EF5AEEC7}"/>
                </a:ext>
              </a:extLst>
            </p:cNvPr>
            <p:cNvSpPr txBox="1"/>
            <p:nvPr/>
          </p:nvSpPr>
          <p:spPr>
            <a:xfrm>
              <a:off x="5096373" y="1067050"/>
              <a:ext cx="1417780" cy="28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45%</a:t>
              </a:r>
              <a:endParaRPr sz="20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640" name="Google Shape;1668;p37">
            <a:extLst>
              <a:ext uri="{FF2B5EF4-FFF2-40B4-BE49-F238E27FC236}">
                <a16:creationId xmlns:a16="http://schemas.microsoft.com/office/drawing/2014/main" id="{D85EF1CB-7C01-6367-7E74-FA0D80935E6B}"/>
              </a:ext>
            </a:extLst>
          </p:cNvPr>
          <p:cNvGrpSpPr/>
          <p:nvPr/>
        </p:nvGrpSpPr>
        <p:grpSpPr>
          <a:xfrm>
            <a:off x="5108617" y="3767410"/>
            <a:ext cx="1772820" cy="654600"/>
            <a:chOff x="5450759" y="3812959"/>
            <a:chExt cx="1772820" cy="654600"/>
          </a:xfrm>
        </p:grpSpPr>
        <p:sp>
          <p:nvSpPr>
            <p:cNvPr id="1641" name="Google Shape;1669;p37">
              <a:extLst>
                <a:ext uri="{FF2B5EF4-FFF2-40B4-BE49-F238E27FC236}">
                  <a16:creationId xmlns:a16="http://schemas.microsoft.com/office/drawing/2014/main" id="{DDFE2EB7-9FA5-4AC2-BF9E-9816CC9EB44C}"/>
                </a:ext>
              </a:extLst>
            </p:cNvPr>
            <p:cNvSpPr txBox="1"/>
            <p:nvPr/>
          </p:nvSpPr>
          <p:spPr>
            <a:xfrm>
              <a:off x="5473979" y="4093459"/>
              <a:ext cx="1749600" cy="37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pt-BR" sz="11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Frequentam o Senac a mais de 4 anos</a:t>
              </a:r>
              <a:endParaRPr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42" name="Google Shape;1670;p37">
              <a:extLst>
                <a:ext uri="{FF2B5EF4-FFF2-40B4-BE49-F238E27FC236}">
                  <a16:creationId xmlns:a16="http://schemas.microsoft.com/office/drawing/2014/main" id="{30BA642E-B959-E114-D430-568C11C35983}"/>
                </a:ext>
              </a:extLst>
            </p:cNvPr>
            <p:cNvSpPr txBox="1"/>
            <p:nvPr/>
          </p:nvSpPr>
          <p:spPr>
            <a:xfrm>
              <a:off x="5450759" y="3812959"/>
              <a:ext cx="1749600" cy="28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rgbClr val="1C3F6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5%</a:t>
              </a:r>
              <a:endParaRPr sz="2000" dirty="0">
                <a:solidFill>
                  <a:srgbClr val="1C3F6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2" name="Google Shape;1646;p37">
            <a:extLst>
              <a:ext uri="{FF2B5EF4-FFF2-40B4-BE49-F238E27FC236}">
                <a16:creationId xmlns:a16="http://schemas.microsoft.com/office/drawing/2014/main" id="{D646828C-3D81-CA0A-C8EC-1533F3D4CBBA}"/>
              </a:ext>
            </a:extLst>
          </p:cNvPr>
          <p:cNvSpPr txBox="1">
            <a:spLocks/>
          </p:cNvSpPr>
          <p:nvPr/>
        </p:nvSpPr>
        <p:spPr>
          <a:xfrm>
            <a:off x="473445" y="1495401"/>
            <a:ext cx="1567707" cy="280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7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r>
              <a:rPr lang="pt-BR" sz="1400" dirty="0"/>
              <a:t>Pessoas</a:t>
            </a:r>
          </a:p>
        </p:txBody>
      </p:sp>
      <p:sp>
        <p:nvSpPr>
          <p:cNvPr id="3" name="Google Shape;1646;p37">
            <a:extLst>
              <a:ext uri="{FF2B5EF4-FFF2-40B4-BE49-F238E27FC236}">
                <a16:creationId xmlns:a16="http://schemas.microsoft.com/office/drawing/2014/main" id="{61902DDA-B30B-FDB2-8247-7DF332358DF7}"/>
              </a:ext>
            </a:extLst>
          </p:cNvPr>
          <p:cNvSpPr txBox="1">
            <a:spLocks/>
          </p:cNvSpPr>
          <p:nvPr/>
        </p:nvSpPr>
        <p:spPr>
          <a:xfrm>
            <a:off x="7110286" y="1433879"/>
            <a:ext cx="1567707" cy="280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7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r>
              <a:rPr lang="pt-BR" sz="1400" dirty="0"/>
              <a:t>Tempo na faculdade</a:t>
            </a:r>
          </a:p>
        </p:txBody>
      </p:sp>
    </p:spTree>
    <p:extLst>
      <p:ext uri="{BB962C8B-B14F-4D97-AF65-F5344CB8AC3E}">
        <p14:creationId xmlns:p14="http://schemas.microsoft.com/office/powerpoint/2010/main" val="2969941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7"/>
          <p:cNvSpPr txBox="1">
            <a:spLocks noGrp="1"/>
          </p:cNvSpPr>
          <p:nvPr>
            <p:ph type="title"/>
          </p:nvPr>
        </p:nvSpPr>
        <p:spPr>
          <a:xfrm>
            <a:off x="636342" y="331212"/>
            <a:ext cx="8134500" cy="3817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Pesquisa de campo</a:t>
            </a:r>
            <a:endParaRPr dirty="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1668" name="Google Shape;1668;p37"/>
          <p:cNvGrpSpPr/>
          <p:nvPr/>
        </p:nvGrpSpPr>
        <p:grpSpPr>
          <a:xfrm>
            <a:off x="269750" y="2669060"/>
            <a:ext cx="1772820" cy="654600"/>
            <a:chOff x="5450759" y="3812959"/>
            <a:chExt cx="1772820" cy="654600"/>
          </a:xfrm>
        </p:grpSpPr>
        <p:sp>
          <p:nvSpPr>
            <p:cNvPr id="1669" name="Google Shape;1669;p37"/>
            <p:cNvSpPr txBox="1"/>
            <p:nvPr/>
          </p:nvSpPr>
          <p:spPr>
            <a:xfrm>
              <a:off x="5473979" y="4093459"/>
              <a:ext cx="1749600" cy="37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pt-BR" sz="11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</a:t>
              </a:r>
              <a:r>
                <a:rPr lang="en" sz="11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as pessoas acham regular</a:t>
              </a:r>
              <a:endParaRPr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70" name="Google Shape;1670;p37"/>
            <p:cNvSpPr txBox="1"/>
            <p:nvPr/>
          </p:nvSpPr>
          <p:spPr>
            <a:xfrm>
              <a:off x="5450759" y="3812959"/>
              <a:ext cx="1749600" cy="28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45%</a:t>
              </a:r>
              <a:endParaRPr sz="20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674" name="Google Shape;1674;p37"/>
          <p:cNvGrpSpPr/>
          <p:nvPr/>
        </p:nvGrpSpPr>
        <p:grpSpPr>
          <a:xfrm>
            <a:off x="262772" y="1646640"/>
            <a:ext cx="1762457" cy="1026044"/>
            <a:chOff x="5396351" y="2461491"/>
            <a:chExt cx="1762457" cy="1026044"/>
          </a:xfrm>
        </p:grpSpPr>
        <p:sp>
          <p:nvSpPr>
            <p:cNvPr id="1675" name="Google Shape;1675;p37"/>
            <p:cNvSpPr txBox="1"/>
            <p:nvPr/>
          </p:nvSpPr>
          <p:spPr>
            <a:xfrm>
              <a:off x="5409208" y="2681229"/>
              <a:ext cx="1749600" cy="8063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 dirty="0">
                  <a:latin typeface="Roboto"/>
                  <a:ea typeface="Roboto"/>
                  <a:cs typeface="Roboto"/>
                  <a:sym typeface="Roboto"/>
                </a:rPr>
                <a:t>D</a:t>
              </a:r>
              <a:r>
                <a:rPr lang="en" sz="1100" dirty="0">
                  <a:latin typeface="Roboto"/>
                  <a:ea typeface="Roboto"/>
                  <a:cs typeface="Roboto"/>
                  <a:sym typeface="Roboto"/>
                </a:rPr>
                <a:t>as pessoas acham apenas ruim</a:t>
              </a:r>
              <a:endParaRPr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76" name="Google Shape;1676;p37"/>
            <p:cNvSpPr txBox="1"/>
            <p:nvPr/>
          </p:nvSpPr>
          <p:spPr>
            <a:xfrm>
              <a:off x="5396351" y="2461491"/>
              <a:ext cx="1317772" cy="28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10%</a:t>
              </a:r>
              <a:endParaRPr sz="20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680" name="Google Shape;1680;p37"/>
          <p:cNvGrpSpPr/>
          <p:nvPr/>
        </p:nvGrpSpPr>
        <p:grpSpPr>
          <a:xfrm>
            <a:off x="262772" y="776947"/>
            <a:ext cx="1764811" cy="997240"/>
            <a:chOff x="5096373" y="1067050"/>
            <a:chExt cx="1764811" cy="997240"/>
          </a:xfrm>
        </p:grpSpPr>
        <p:sp>
          <p:nvSpPr>
            <p:cNvPr id="1681" name="Google Shape;1681;p37"/>
            <p:cNvSpPr txBox="1"/>
            <p:nvPr/>
          </p:nvSpPr>
          <p:spPr>
            <a:xfrm>
              <a:off x="5111584" y="1135525"/>
              <a:ext cx="1749600" cy="9287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pt-BR" sz="1100" dirty="0">
                  <a:latin typeface="Roboto"/>
                  <a:ea typeface="Roboto"/>
                  <a:cs typeface="Roboto"/>
                  <a:sym typeface="Roboto"/>
                </a:rPr>
                <a:t>Das pessoas que responderam acham muito ruim</a:t>
              </a:r>
              <a:endParaRPr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82" name="Google Shape;1682;p37"/>
            <p:cNvSpPr txBox="1"/>
            <p:nvPr/>
          </p:nvSpPr>
          <p:spPr>
            <a:xfrm>
              <a:off x="5096373" y="1067050"/>
              <a:ext cx="1417780" cy="28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15%</a:t>
              </a:r>
              <a:endParaRPr sz="20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3" name="Google Shape;51;p13">
            <a:extLst>
              <a:ext uri="{FF2B5EF4-FFF2-40B4-BE49-F238E27FC236}">
                <a16:creationId xmlns:a16="http://schemas.microsoft.com/office/drawing/2014/main" id="{28254255-966D-5560-B42F-ABCC12A854C4}"/>
              </a:ext>
            </a:extLst>
          </p:cNvPr>
          <p:cNvGrpSpPr/>
          <p:nvPr/>
        </p:nvGrpSpPr>
        <p:grpSpPr>
          <a:xfrm>
            <a:off x="2624074" y="1163601"/>
            <a:ext cx="1689412" cy="3449337"/>
            <a:chOff x="5812139" y="178733"/>
            <a:chExt cx="2344092" cy="4786022"/>
          </a:xfrm>
        </p:grpSpPr>
        <p:sp>
          <p:nvSpPr>
            <p:cNvPr id="24" name="Google Shape;52;p13">
              <a:extLst>
                <a:ext uri="{FF2B5EF4-FFF2-40B4-BE49-F238E27FC236}">
                  <a16:creationId xmlns:a16="http://schemas.microsoft.com/office/drawing/2014/main" id="{04EEA7E3-8F7A-DDC1-FAA7-E61D97E79EE4}"/>
                </a:ext>
              </a:extLst>
            </p:cNvPr>
            <p:cNvSpPr/>
            <p:nvPr/>
          </p:nvSpPr>
          <p:spPr>
            <a:xfrm>
              <a:off x="5837742" y="178745"/>
              <a:ext cx="2294353" cy="4786010"/>
            </a:xfrm>
            <a:custGeom>
              <a:avLst/>
              <a:gdLst/>
              <a:ahLst/>
              <a:cxnLst/>
              <a:rect l="l" t="t" r="r" b="b"/>
              <a:pathLst>
                <a:path w="7886" h="16452" extrusionOk="0">
                  <a:moveTo>
                    <a:pt x="994" y="1"/>
                  </a:moveTo>
                  <a:cubicBezTo>
                    <a:pt x="446" y="1"/>
                    <a:pt x="0" y="447"/>
                    <a:pt x="0" y="995"/>
                  </a:cubicBezTo>
                  <a:lnTo>
                    <a:pt x="0" y="2342"/>
                  </a:lnTo>
                  <a:lnTo>
                    <a:pt x="0" y="2724"/>
                  </a:lnTo>
                  <a:lnTo>
                    <a:pt x="0" y="3434"/>
                  </a:lnTo>
                  <a:lnTo>
                    <a:pt x="0" y="4658"/>
                  </a:lnTo>
                  <a:lnTo>
                    <a:pt x="0" y="4957"/>
                  </a:lnTo>
                  <a:lnTo>
                    <a:pt x="0" y="6181"/>
                  </a:lnTo>
                  <a:lnTo>
                    <a:pt x="0" y="15457"/>
                  </a:lnTo>
                  <a:cubicBezTo>
                    <a:pt x="0" y="16006"/>
                    <a:pt x="446" y="16451"/>
                    <a:pt x="994" y="16451"/>
                  </a:cubicBezTo>
                  <a:lnTo>
                    <a:pt x="6886" y="16451"/>
                  </a:lnTo>
                  <a:cubicBezTo>
                    <a:pt x="7439" y="16451"/>
                    <a:pt x="7885" y="16006"/>
                    <a:pt x="7885" y="15457"/>
                  </a:cubicBezTo>
                  <a:lnTo>
                    <a:pt x="7885" y="5079"/>
                  </a:lnTo>
                  <a:lnTo>
                    <a:pt x="7885" y="3860"/>
                  </a:lnTo>
                  <a:lnTo>
                    <a:pt x="7885" y="995"/>
                  </a:lnTo>
                  <a:cubicBezTo>
                    <a:pt x="7885" y="447"/>
                    <a:pt x="7439" y="1"/>
                    <a:pt x="6886" y="1"/>
                  </a:cubicBezTo>
                  <a:lnTo>
                    <a:pt x="5946" y="1"/>
                  </a:lnTo>
                  <a:lnTo>
                    <a:pt x="5946" y="265"/>
                  </a:lnTo>
                  <a:lnTo>
                    <a:pt x="6866" y="265"/>
                  </a:lnTo>
                  <a:cubicBezTo>
                    <a:pt x="7302" y="265"/>
                    <a:pt x="7655" y="618"/>
                    <a:pt x="7655" y="1054"/>
                  </a:cubicBezTo>
                  <a:lnTo>
                    <a:pt x="7655" y="15398"/>
                  </a:lnTo>
                  <a:cubicBezTo>
                    <a:pt x="7655" y="15834"/>
                    <a:pt x="7302" y="16187"/>
                    <a:pt x="6866" y="16187"/>
                  </a:cubicBezTo>
                  <a:lnTo>
                    <a:pt x="1014" y="16187"/>
                  </a:lnTo>
                  <a:cubicBezTo>
                    <a:pt x="578" y="16187"/>
                    <a:pt x="226" y="15834"/>
                    <a:pt x="226" y="15398"/>
                  </a:cubicBezTo>
                  <a:lnTo>
                    <a:pt x="226" y="1054"/>
                  </a:lnTo>
                  <a:cubicBezTo>
                    <a:pt x="226" y="618"/>
                    <a:pt x="578" y="265"/>
                    <a:pt x="1014" y="265"/>
                  </a:cubicBezTo>
                  <a:lnTo>
                    <a:pt x="1935" y="265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3;p13">
              <a:extLst>
                <a:ext uri="{FF2B5EF4-FFF2-40B4-BE49-F238E27FC236}">
                  <a16:creationId xmlns:a16="http://schemas.microsoft.com/office/drawing/2014/main" id="{2BD482DF-AF9B-24A1-26B7-ADB7FE096D3B}"/>
                </a:ext>
              </a:extLst>
            </p:cNvPr>
            <p:cNvSpPr/>
            <p:nvPr/>
          </p:nvSpPr>
          <p:spPr>
            <a:xfrm>
              <a:off x="5903203" y="255834"/>
              <a:ext cx="2161685" cy="4631830"/>
            </a:xfrm>
            <a:custGeom>
              <a:avLst/>
              <a:gdLst/>
              <a:ahLst/>
              <a:cxnLst/>
              <a:rect l="l" t="t" r="r" b="b"/>
              <a:pathLst>
                <a:path w="7430" h="15922" extrusionOk="0">
                  <a:moveTo>
                    <a:pt x="789" y="0"/>
                  </a:moveTo>
                  <a:cubicBezTo>
                    <a:pt x="353" y="0"/>
                    <a:pt x="1" y="353"/>
                    <a:pt x="1" y="789"/>
                  </a:cubicBezTo>
                  <a:lnTo>
                    <a:pt x="1" y="15133"/>
                  </a:lnTo>
                  <a:cubicBezTo>
                    <a:pt x="1" y="15569"/>
                    <a:pt x="353" y="15922"/>
                    <a:pt x="789" y="15922"/>
                  </a:cubicBezTo>
                  <a:lnTo>
                    <a:pt x="6641" y="15922"/>
                  </a:lnTo>
                  <a:cubicBezTo>
                    <a:pt x="7077" y="15922"/>
                    <a:pt x="7430" y="15569"/>
                    <a:pt x="7430" y="15133"/>
                  </a:cubicBezTo>
                  <a:lnTo>
                    <a:pt x="7430" y="789"/>
                  </a:lnTo>
                  <a:cubicBezTo>
                    <a:pt x="7430" y="353"/>
                    <a:pt x="7077" y="0"/>
                    <a:pt x="6641" y="0"/>
                  </a:cubicBezTo>
                  <a:lnTo>
                    <a:pt x="5721" y="0"/>
                  </a:lnTo>
                  <a:lnTo>
                    <a:pt x="5721" y="265"/>
                  </a:lnTo>
                  <a:cubicBezTo>
                    <a:pt x="5721" y="485"/>
                    <a:pt x="5544" y="666"/>
                    <a:pt x="5324" y="666"/>
                  </a:cubicBezTo>
                  <a:lnTo>
                    <a:pt x="2111" y="666"/>
                  </a:lnTo>
                  <a:cubicBezTo>
                    <a:pt x="1891" y="666"/>
                    <a:pt x="1710" y="485"/>
                    <a:pt x="1710" y="265"/>
                  </a:cubicBezTo>
                  <a:lnTo>
                    <a:pt x="17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54;p13">
              <a:extLst>
                <a:ext uri="{FF2B5EF4-FFF2-40B4-BE49-F238E27FC236}">
                  <a16:creationId xmlns:a16="http://schemas.microsoft.com/office/drawing/2014/main" id="{0603B927-4074-6169-4256-422A5D6C0D6F}"/>
                </a:ext>
              </a:extLst>
            </p:cNvPr>
            <p:cNvSpPr/>
            <p:nvPr/>
          </p:nvSpPr>
          <p:spPr>
            <a:xfrm>
              <a:off x="6395153" y="178733"/>
              <a:ext cx="1177783" cy="271144"/>
            </a:xfrm>
            <a:custGeom>
              <a:avLst/>
              <a:gdLst/>
              <a:ahLst/>
              <a:cxnLst/>
              <a:rect l="l" t="t" r="r" b="b"/>
              <a:pathLst>
                <a:path w="4012" h="932" extrusionOk="0">
                  <a:moveTo>
                    <a:pt x="2503" y="471"/>
                  </a:moveTo>
                  <a:cubicBezTo>
                    <a:pt x="2547" y="471"/>
                    <a:pt x="2582" y="505"/>
                    <a:pt x="2582" y="549"/>
                  </a:cubicBezTo>
                  <a:cubicBezTo>
                    <a:pt x="2582" y="589"/>
                    <a:pt x="2547" y="623"/>
                    <a:pt x="2503" y="623"/>
                  </a:cubicBezTo>
                  <a:lnTo>
                    <a:pt x="1509" y="623"/>
                  </a:lnTo>
                  <a:cubicBezTo>
                    <a:pt x="1470" y="623"/>
                    <a:pt x="1431" y="589"/>
                    <a:pt x="1431" y="549"/>
                  </a:cubicBezTo>
                  <a:cubicBezTo>
                    <a:pt x="1431" y="505"/>
                    <a:pt x="1470" y="471"/>
                    <a:pt x="1509" y="471"/>
                  </a:cubicBezTo>
                  <a:close/>
                  <a:moveTo>
                    <a:pt x="2924" y="461"/>
                  </a:moveTo>
                  <a:cubicBezTo>
                    <a:pt x="2973" y="461"/>
                    <a:pt x="3013" y="500"/>
                    <a:pt x="3013" y="549"/>
                  </a:cubicBezTo>
                  <a:cubicBezTo>
                    <a:pt x="3013" y="593"/>
                    <a:pt x="2973" y="633"/>
                    <a:pt x="2924" y="633"/>
                  </a:cubicBezTo>
                  <a:cubicBezTo>
                    <a:pt x="2876" y="633"/>
                    <a:pt x="2836" y="593"/>
                    <a:pt x="2836" y="549"/>
                  </a:cubicBezTo>
                  <a:cubicBezTo>
                    <a:pt x="2836" y="500"/>
                    <a:pt x="2876" y="461"/>
                    <a:pt x="2924" y="461"/>
                  </a:cubicBezTo>
                  <a:close/>
                  <a:moveTo>
                    <a:pt x="1" y="1"/>
                  </a:moveTo>
                  <a:lnTo>
                    <a:pt x="1" y="265"/>
                  </a:lnTo>
                  <a:lnTo>
                    <a:pt x="1" y="530"/>
                  </a:lnTo>
                  <a:cubicBezTo>
                    <a:pt x="1" y="750"/>
                    <a:pt x="182" y="931"/>
                    <a:pt x="402" y="931"/>
                  </a:cubicBezTo>
                  <a:lnTo>
                    <a:pt x="3615" y="931"/>
                  </a:lnTo>
                  <a:cubicBezTo>
                    <a:pt x="3835" y="931"/>
                    <a:pt x="4012" y="750"/>
                    <a:pt x="4012" y="530"/>
                  </a:cubicBezTo>
                  <a:lnTo>
                    <a:pt x="4012" y="265"/>
                  </a:lnTo>
                  <a:lnTo>
                    <a:pt x="4012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55;p13">
              <a:extLst>
                <a:ext uri="{FF2B5EF4-FFF2-40B4-BE49-F238E27FC236}">
                  <a16:creationId xmlns:a16="http://schemas.microsoft.com/office/drawing/2014/main" id="{A1AB1F8A-C59C-031B-80A4-7F9294B9A19C}"/>
                </a:ext>
              </a:extLst>
            </p:cNvPr>
            <p:cNvSpPr/>
            <p:nvPr/>
          </p:nvSpPr>
          <p:spPr>
            <a:xfrm>
              <a:off x="5854616" y="197363"/>
              <a:ext cx="2260313" cy="4748774"/>
            </a:xfrm>
            <a:custGeom>
              <a:avLst/>
              <a:gdLst/>
              <a:ahLst/>
              <a:cxnLst/>
              <a:rect l="l" t="t" r="r" b="b"/>
              <a:pathLst>
                <a:path w="7769" h="16324" extrusionOk="0">
                  <a:moveTo>
                    <a:pt x="6755" y="16324"/>
                  </a:moveTo>
                  <a:lnTo>
                    <a:pt x="1010" y="16324"/>
                  </a:lnTo>
                  <a:cubicBezTo>
                    <a:pt x="452" y="16324"/>
                    <a:pt x="1" y="15863"/>
                    <a:pt x="1" y="15300"/>
                  </a:cubicBezTo>
                  <a:lnTo>
                    <a:pt x="1" y="1024"/>
                  </a:lnTo>
                  <a:cubicBezTo>
                    <a:pt x="1" y="461"/>
                    <a:pt x="452" y="1"/>
                    <a:pt x="1010" y="1"/>
                  </a:cubicBezTo>
                  <a:lnTo>
                    <a:pt x="6755" y="1"/>
                  </a:lnTo>
                  <a:cubicBezTo>
                    <a:pt x="7313" y="1"/>
                    <a:pt x="7768" y="461"/>
                    <a:pt x="7768" y="1024"/>
                  </a:cubicBezTo>
                  <a:lnTo>
                    <a:pt x="7768" y="15300"/>
                  </a:lnTo>
                  <a:cubicBezTo>
                    <a:pt x="7768" y="15863"/>
                    <a:pt x="7313" y="16324"/>
                    <a:pt x="6755" y="16324"/>
                  </a:cubicBezTo>
                  <a:close/>
                  <a:moveTo>
                    <a:pt x="1010" y="79"/>
                  </a:moveTo>
                  <a:cubicBezTo>
                    <a:pt x="496" y="79"/>
                    <a:pt x="79" y="500"/>
                    <a:pt x="79" y="1024"/>
                  </a:cubicBezTo>
                  <a:lnTo>
                    <a:pt x="79" y="15300"/>
                  </a:lnTo>
                  <a:cubicBezTo>
                    <a:pt x="79" y="15819"/>
                    <a:pt x="496" y="16245"/>
                    <a:pt x="1010" y="16245"/>
                  </a:cubicBezTo>
                  <a:lnTo>
                    <a:pt x="6755" y="16245"/>
                  </a:lnTo>
                  <a:cubicBezTo>
                    <a:pt x="7269" y="16245"/>
                    <a:pt x="7685" y="15819"/>
                    <a:pt x="7685" y="15300"/>
                  </a:cubicBezTo>
                  <a:lnTo>
                    <a:pt x="7685" y="1024"/>
                  </a:lnTo>
                  <a:cubicBezTo>
                    <a:pt x="7685" y="500"/>
                    <a:pt x="7269" y="79"/>
                    <a:pt x="6755" y="79"/>
                  </a:cubicBezTo>
                  <a:lnTo>
                    <a:pt x="1010" y="7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6;p13">
              <a:extLst>
                <a:ext uri="{FF2B5EF4-FFF2-40B4-BE49-F238E27FC236}">
                  <a16:creationId xmlns:a16="http://schemas.microsoft.com/office/drawing/2014/main" id="{5F3BDA6C-C3CF-89A9-3F1C-1C8EA7B2C091}"/>
                </a:ext>
              </a:extLst>
            </p:cNvPr>
            <p:cNvSpPr/>
            <p:nvPr/>
          </p:nvSpPr>
          <p:spPr>
            <a:xfrm>
              <a:off x="7228085" y="312853"/>
              <a:ext cx="51496" cy="50036"/>
            </a:xfrm>
            <a:custGeom>
              <a:avLst/>
              <a:gdLst/>
              <a:ahLst/>
              <a:cxnLst/>
              <a:rect l="l" t="t" r="r" b="b"/>
              <a:pathLst>
                <a:path w="177" h="172" extrusionOk="0">
                  <a:moveTo>
                    <a:pt x="88" y="0"/>
                  </a:moveTo>
                  <a:cubicBezTo>
                    <a:pt x="40" y="0"/>
                    <a:pt x="0" y="39"/>
                    <a:pt x="0" y="88"/>
                  </a:cubicBezTo>
                  <a:cubicBezTo>
                    <a:pt x="0" y="132"/>
                    <a:pt x="40" y="172"/>
                    <a:pt x="88" y="172"/>
                  </a:cubicBezTo>
                  <a:cubicBezTo>
                    <a:pt x="137" y="172"/>
                    <a:pt x="177" y="132"/>
                    <a:pt x="177" y="88"/>
                  </a:cubicBezTo>
                  <a:cubicBezTo>
                    <a:pt x="177" y="39"/>
                    <a:pt x="137" y="0"/>
                    <a:pt x="88" y="0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 w="9525" cap="flat" cmpd="sng">
              <a:solidFill>
                <a:schemeClr val="bg1">
                  <a:lumMod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7;p13">
              <a:extLst>
                <a:ext uri="{FF2B5EF4-FFF2-40B4-BE49-F238E27FC236}">
                  <a16:creationId xmlns:a16="http://schemas.microsoft.com/office/drawing/2014/main" id="{1BB9BAC8-6F4F-0D60-C7FA-4DAD361DE279}"/>
                </a:ext>
              </a:extLst>
            </p:cNvPr>
            <p:cNvSpPr/>
            <p:nvPr/>
          </p:nvSpPr>
          <p:spPr>
            <a:xfrm>
              <a:off x="6816459" y="315471"/>
              <a:ext cx="335163" cy="44509"/>
            </a:xfrm>
            <a:custGeom>
              <a:avLst/>
              <a:gdLst/>
              <a:ahLst/>
              <a:cxnLst/>
              <a:rect l="l" t="t" r="r" b="b"/>
              <a:pathLst>
                <a:path w="1152" h="153" extrusionOk="0">
                  <a:moveTo>
                    <a:pt x="79" y="1"/>
                  </a:moveTo>
                  <a:cubicBezTo>
                    <a:pt x="40" y="1"/>
                    <a:pt x="1" y="35"/>
                    <a:pt x="1" y="79"/>
                  </a:cubicBezTo>
                  <a:cubicBezTo>
                    <a:pt x="1" y="119"/>
                    <a:pt x="40" y="153"/>
                    <a:pt x="79" y="153"/>
                  </a:cubicBezTo>
                  <a:lnTo>
                    <a:pt x="1073" y="153"/>
                  </a:lnTo>
                  <a:cubicBezTo>
                    <a:pt x="1117" y="153"/>
                    <a:pt x="1152" y="119"/>
                    <a:pt x="1152" y="79"/>
                  </a:cubicBezTo>
                  <a:cubicBezTo>
                    <a:pt x="1152" y="35"/>
                    <a:pt x="1117" y="1"/>
                    <a:pt x="1073" y="1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 w="9525" cap="flat" cmpd="sng">
              <a:solidFill>
                <a:schemeClr val="bg1">
                  <a:lumMod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60;p13">
              <a:extLst>
                <a:ext uri="{FF2B5EF4-FFF2-40B4-BE49-F238E27FC236}">
                  <a16:creationId xmlns:a16="http://schemas.microsoft.com/office/drawing/2014/main" id="{4E3BC86B-21CD-5FB4-F34A-7ED299193D19}"/>
                </a:ext>
              </a:extLst>
            </p:cNvPr>
            <p:cNvSpPr/>
            <p:nvPr/>
          </p:nvSpPr>
          <p:spPr>
            <a:xfrm>
              <a:off x="7712841" y="334089"/>
              <a:ext cx="88446" cy="68654"/>
            </a:xfrm>
            <a:custGeom>
              <a:avLst/>
              <a:gdLst/>
              <a:ahLst/>
              <a:cxnLst/>
              <a:rect l="l" t="t" r="r" b="b"/>
              <a:pathLst>
                <a:path w="304" h="236" extrusionOk="0">
                  <a:moveTo>
                    <a:pt x="152" y="1"/>
                  </a:moveTo>
                  <a:cubicBezTo>
                    <a:pt x="93" y="1"/>
                    <a:pt x="39" y="25"/>
                    <a:pt x="0" y="59"/>
                  </a:cubicBezTo>
                  <a:lnTo>
                    <a:pt x="25" y="84"/>
                  </a:lnTo>
                  <a:cubicBezTo>
                    <a:pt x="54" y="50"/>
                    <a:pt x="103" y="30"/>
                    <a:pt x="152" y="30"/>
                  </a:cubicBezTo>
                  <a:cubicBezTo>
                    <a:pt x="201" y="30"/>
                    <a:pt x="245" y="50"/>
                    <a:pt x="279" y="84"/>
                  </a:cubicBezTo>
                  <a:lnTo>
                    <a:pt x="304" y="59"/>
                  </a:lnTo>
                  <a:cubicBezTo>
                    <a:pt x="265" y="25"/>
                    <a:pt x="211" y="1"/>
                    <a:pt x="152" y="1"/>
                  </a:cubicBezTo>
                  <a:close/>
                  <a:moveTo>
                    <a:pt x="152" y="59"/>
                  </a:moveTo>
                  <a:cubicBezTo>
                    <a:pt x="108" y="59"/>
                    <a:pt x="74" y="79"/>
                    <a:pt x="44" y="104"/>
                  </a:cubicBezTo>
                  <a:lnTo>
                    <a:pt x="69" y="128"/>
                  </a:lnTo>
                  <a:cubicBezTo>
                    <a:pt x="88" y="104"/>
                    <a:pt x="118" y="94"/>
                    <a:pt x="152" y="94"/>
                  </a:cubicBezTo>
                  <a:cubicBezTo>
                    <a:pt x="186" y="94"/>
                    <a:pt x="216" y="104"/>
                    <a:pt x="235" y="128"/>
                  </a:cubicBezTo>
                  <a:lnTo>
                    <a:pt x="260" y="104"/>
                  </a:lnTo>
                  <a:cubicBezTo>
                    <a:pt x="230" y="79"/>
                    <a:pt x="191" y="59"/>
                    <a:pt x="152" y="59"/>
                  </a:cubicBezTo>
                  <a:close/>
                  <a:moveTo>
                    <a:pt x="152" y="128"/>
                  </a:moveTo>
                  <a:cubicBezTo>
                    <a:pt x="128" y="128"/>
                    <a:pt x="108" y="138"/>
                    <a:pt x="93" y="152"/>
                  </a:cubicBezTo>
                  <a:lnTo>
                    <a:pt x="118" y="177"/>
                  </a:lnTo>
                  <a:cubicBezTo>
                    <a:pt x="123" y="167"/>
                    <a:pt x="137" y="162"/>
                    <a:pt x="152" y="162"/>
                  </a:cubicBezTo>
                  <a:cubicBezTo>
                    <a:pt x="167" y="162"/>
                    <a:pt x="177" y="167"/>
                    <a:pt x="186" y="177"/>
                  </a:cubicBezTo>
                  <a:lnTo>
                    <a:pt x="211" y="152"/>
                  </a:lnTo>
                  <a:cubicBezTo>
                    <a:pt x="196" y="138"/>
                    <a:pt x="172" y="128"/>
                    <a:pt x="152" y="128"/>
                  </a:cubicBezTo>
                  <a:close/>
                  <a:moveTo>
                    <a:pt x="152" y="187"/>
                  </a:moveTo>
                  <a:cubicBezTo>
                    <a:pt x="137" y="187"/>
                    <a:pt x="128" y="197"/>
                    <a:pt x="128" y="211"/>
                  </a:cubicBezTo>
                  <a:cubicBezTo>
                    <a:pt x="128" y="226"/>
                    <a:pt x="137" y="236"/>
                    <a:pt x="152" y="236"/>
                  </a:cubicBezTo>
                  <a:cubicBezTo>
                    <a:pt x="167" y="236"/>
                    <a:pt x="177" y="226"/>
                    <a:pt x="177" y="211"/>
                  </a:cubicBezTo>
                  <a:cubicBezTo>
                    <a:pt x="177" y="197"/>
                    <a:pt x="167" y="187"/>
                    <a:pt x="152" y="1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1;p13">
              <a:extLst>
                <a:ext uri="{FF2B5EF4-FFF2-40B4-BE49-F238E27FC236}">
                  <a16:creationId xmlns:a16="http://schemas.microsoft.com/office/drawing/2014/main" id="{9EE7062D-1F5C-98EA-5E80-5BB71E0CE04E}"/>
                </a:ext>
              </a:extLst>
            </p:cNvPr>
            <p:cNvSpPr/>
            <p:nvPr/>
          </p:nvSpPr>
          <p:spPr>
            <a:xfrm>
              <a:off x="7614503" y="343980"/>
              <a:ext cx="77099" cy="57309"/>
            </a:xfrm>
            <a:custGeom>
              <a:avLst/>
              <a:gdLst/>
              <a:ahLst/>
              <a:cxnLst/>
              <a:rect l="l" t="t" r="r" b="b"/>
              <a:pathLst>
                <a:path w="265" h="197" extrusionOk="0">
                  <a:moveTo>
                    <a:pt x="0" y="143"/>
                  </a:moveTo>
                  <a:lnTo>
                    <a:pt x="0" y="192"/>
                  </a:lnTo>
                  <a:lnTo>
                    <a:pt x="30" y="192"/>
                  </a:lnTo>
                  <a:lnTo>
                    <a:pt x="30" y="143"/>
                  </a:lnTo>
                  <a:close/>
                  <a:moveTo>
                    <a:pt x="59" y="109"/>
                  </a:moveTo>
                  <a:lnTo>
                    <a:pt x="59" y="192"/>
                  </a:lnTo>
                  <a:lnTo>
                    <a:pt x="88" y="192"/>
                  </a:lnTo>
                  <a:lnTo>
                    <a:pt x="88" y="109"/>
                  </a:lnTo>
                  <a:close/>
                  <a:moveTo>
                    <a:pt x="118" y="70"/>
                  </a:moveTo>
                  <a:lnTo>
                    <a:pt x="118" y="192"/>
                  </a:lnTo>
                  <a:lnTo>
                    <a:pt x="147" y="192"/>
                  </a:lnTo>
                  <a:lnTo>
                    <a:pt x="147" y="70"/>
                  </a:lnTo>
                  <a:close/>
                  <a:moveTo>
                    <a:pt x="177" y="35"/>
                  </a:moveTo>
                  <a:lnTo>
                    <a:pt x="177" y="192"/>
                  </a:lnTo>
                  <a:lnTo>
                    <a:pt x="206" y="192"/>
                  </a:lnTo>
                  <a:lnTo>
                    <a:pt x="206" y="35"/>
                  </a:lnTo>
                  <a:close/>
                  <a:moveTo>
                    <a:pt x="235" y="1"/>
                  </a:moveTo>
                  <a:lnTo>
                    <a:pt x="235" y="197"/>
                  </a:lnTo>
                  <a:lnTo>
                    <a:pt x="265" y="197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2;p13">
              <a:extLst>
                <a:ext uri="{FF2B5EF4-FFF2-40B4-BE49-F238E27FC236}">
                  <a16:creationId xmlns:a16="http://schemas.microsoft.com/office/drawing/2014/main" id="{2F56DD01-D204-2E82-4245-6D687076D515}"/>
                </a:ext>
              </a:extLst>
            </p:cNvPr>
            <p:cNvSpPr/>
            <p:nvPr/>
          </p:nvSpPr>
          <p:spPr>
            <a:xfrm>
              <a:off x="7823979" y="345434"/>
              <a:ext cx="115503" cy="55854"/>
            </a:xfrm>
            <a:custGeom>
              <a:avLst/>
              <a:gdLst/>
              <a:ahLst/>
              <a:cxnLst/>
              <a:rect l="l" t="t" r="r" b="b"/>
              <a:pathLst>
                <a:path w="397" h="192" extrusionOk="0">
                  <a:moveTo>
                    <a:pt x="44" y="20"/>
                  </a:moveTo>
                  <a:cubicBezTo>
                    <a:pt x="30" y="20"/>
                    <a:pt x="20" y="35"/>
                    <a:pt x="20" y="50"/>
                  </a:cubicBezTo>
                  <a:lnTo>
                    <a:pt x="20" y="148"/>
                  </a:lnTo>
                  <a:cubicBezTo>
                    <a:pt x="20" y="162"/>
                    <a:pt x="30" y="172"/>
                    <a:pt x="44" y="172"/>
                  </a:cubicBezTo>
                  <a:lnTo>
                    <a:pt x="274" y="172"/>
                  </a:lnTo>
                  <a:lnTo>
                    <a:pt x="274" y="20"/>
                  </a:lnTo>
                  <a:close/>
                  <a:moveTo>
                    <a:pt x="338" y="11"/>
                  </a:moveTo>
                  <a:cubicBezTo>
                    <a:pt x="358" y="11"/>
                    <a:pt x="372" y="25"/>
                    <a:pt x="372" y="45"/>
                  </a:cubicBezTo>
                  <a:lnTo>
                    <a:pt x="372" y="153"/>
                  </a:lnTo>
                  <a:cubicBezTo>
                    <a:pt x="372" y="172"/>
                    <a:pt x="358" y="187"/>
                    <a:pt x="338" y="187"/>
                  </a:cubicBezTo>
                  <a:lnTo>
                    <a:pt x="39" y="187"/>
                  </a:lnTo>
                  <a:cubicBezTo>
                    <a:pt x="25" y="187"/>
                    <a:pt x="5" y="172"/>
                    <a:pt x="5" y="153"/>
                  </a:cubicBezTo>
                  <a:lnTo>
                    <a:pt x="5" y="45"/>
                  </a:lnTo>
                  <a:cubicBezTo>
                    <a:pt x="5" y="25"/>
                    <a:pt x="25" y="11"/>
                    <a:pt x="39" y="11"/>
                  </a:cubicBezTo>
                  <a:close/>
                  <a:moveTo>
                    <a:pt x="39" y="1"/>
                  </a:moveTo>
                  <a:cubicBezTo>
                    <a:pt x="20" y="1"/>
                    <a:pt x="0" y="20"/>
                    <a:pt x="0" y="45"/>
                  </a:cubicBezTo>
                  <a:lnTo>
                    <a:pt x="0" y="153"/>
                  </a:lnTo>
                  <a:cubicBezTo>
                    <a:pt x="0" y="172"/>
                    <a:pt x="20" y="192"/>
                    <a:pt x="39" y="192"/>
                  </a:cubicBezTo>
                  <a:lnTo>
                    <a:pt x="338" y="192"/>
                  </a:lnTo>
                  <a:cubicBezTo>
                    <a:pt x="363" y="192"/>
                    <a:pt x="377" y="172"/>
                    <a:pt x="377" y="153"/>
                  </a:cubicBezTo>
                  <a:lnTo>
                    <a:pt x="377" y="123"/>
                  </a:lnTo>
                  <a:lnTo>
                    <a:pt x="397" y="123"/>
                  </a:lnTo>
                  <a:lnTo>
                    <a:pt x="397" y="74"/>
                  </a:lnTo>
                  <a:lnTo>
                    <a:pt x="377" y="74"/>
                  </a:lnTo>
                  <a:lnTo>
                    <a:pt x="377" y="45"/>
                  </a:lnTo>
                  <a:cubicBezTo>
                    <a:pt x="377" y="20"/>
                    <a:pt x="363" y="1"/>
                    <a:pt x="3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3;p13">
              <a:extLst>
                <a:ext uri="{FF2B5EF4-FFF2-40B4-BE49-F238E27FC236}">
                  <a16:creationId xmlns:a16="http://schemas.microsoft.com/office/drawing/2014/main" id="{02D43EB7-9396-3AB4-F9D1-C7F87BB1E83A}"/>
                </a:ext>
              </a:extLst>
            </p:cNvPr>
            <p:cNvSpPr/>
            <p:nvPr/>
          </p:nvSpPr>
          <p:spPr>
            <a:xfrm>
              <a:off x="8064585" y="611905"/>
              <a:ext cx="67498" cy="33163"/>
            </a:xfrm>
            <a:custGeom>
              <a:avLst/>
              <a:gdLst/>
              <a:ahLst/>
              <a:cxnLst/>
              <a:rect l="l" t="t" r="r" b="b"/>
              <a:pathLst>
                <a:path w="232" h="114" extrusionOk="0">
                  <a:moveTo>
                    <a:pt x="1" y="1"/>
                  </a:moveTo>
                  <a:lnTo>
                    <a:pt x="1" y="113"/>
                  </a:lnTo>
                  <a:lnTo>
                    <a:pt x="231" y="113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4;p13">
              <a:extLst>
                <a:ext uri="{FF2B5EF4-FFF2-40B4-BE49-F238E27FC236}">
                  <a16:creationId xmlns:a16="http://schemas.microsoft.com/office/drawing/2014/main" id="{8B27E801-15C3-6381-1EF3-556FC88B487B}"/>
                </a:ext>
              </a:extLst>
            </p:cNvPr>
            <p:cNvSpPr/>
            <p:nvPr/>
          </p:nvSpPr>
          <p:spPr>
            <a:xfrm>
              <a:off x="5837742" y="611905"/>
              <a:ext cx="65752" cy="33163"/>
            </a:xfrm>
            <a:custGeom>
              <a:avLst/>
              <a:gdLst/>
              <a:ahLst/>
              <a:cxnLst/>
              <a:rect l="l" t="t" r="r" b="b"/>
              <a:pathLst>
                <a:path w="226" h="114" extrusionOk="0">
                  <a:moveTo>
                    <a:pt x="0" y="1"/>
                  </a:moveTo>
                  <a:lnTo>
                    <a:pt x="0" y="113"/>
                  </a:lnTo>
                  <a:lnTo>
                    <a:pt x="226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5;p13">
              <a:extLst>
                <a:ext uri="{FF2B5EF4-FFF2-40B4-BE49-F238E27FC236}">
                  <a16:creationId xmlns:a16="http://schemas.microsoft.com/office/drawing/2014/main" id="{E7FAFF4E-5CE2-AF00-6BF0-98E1CA09E8EA}"/>
                </a:ext>
              </a:extLst>
            </p:cNvPr>
            <p:cNvSpPr/>
            <p:nvPr/>
          </p:nvSpPr>
          <p:spPr>
            <a:xfrm>
              <a:off x="8131792" y="1301644"/>
              <a:ext cx="24439" cy="354907"/>
            </a:xfrm>
            <a:custGeom>
              <a:avLst/>
              <a:gdLst/>
              <a:ahLst/>
              <a:cxnLst/>
              <a:rect l="l" t="t" r="r" b="b"/>
              <a:pathLst>
                <a:path w="84" h="1220" extrusionOk="0">
                  <a:moveTo>
                    <a:pt x="0" y="0"/>
                  </a:moveTo>
                  <a:lnTo>
                    <a:pt x="0" y="1219"/>
                  </a:lnTo>
                  <a:lnTo>
                    <a:pt x="39" y="1219"/>
                  </a:lnTo>
                  <a:cubicBezTo>
                    <a:pt x="64" y="1219"/>
                    <a:pt x="83" y="1200"/>
                    <a:pt x="83" y="1175"/>
                  </a:cubicBezTo>
                  <a:lnTo>
                    <a:pt x="83" y="44"/>
                  </a:lnTo>
                  <a:cubicBezTo>
                    <a:pt x="83" y="20"/>
                    <a:pt x="64" y="0"/>
                    <a:pt x="3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66;p13">
              <a:extLst>
                <a:ext uri="{FF2B5EF4-FFF2-40B4-BE49-F238E27FC236}">
                  <a16:creationId xmlns:a16="http://schemas.microsoft.com/office/drawing/2014/main" id="{739CF498-0AB5-6434-FBD3-8E49EC768BF3}"/>
                </a:ext>
              </a:extLst>
            </p:cNvPr>
            <p:cNvSpPr/>
            <p:nvPr/>
          </p:nvSpPr>
          <p:spPr>
            <a:xfrm>
              <a:off x="5812139" y="1620769"/>
              <a:ext cx="25894" cy="356362"/>
            </a:xfrm>
            <a:custGeom>
              <a:avLst/>
              <a:gdLst/>
              <a:ahLst/>
              <a:cxnLst/>
              <a:rect l="l" t="t" r="r" b="b"/>
              <a:pathLst>
                <a:path w="89" h="1225" extrusionOk="0">
                  <a:moveTo>
                    <a:pt x="44" y="0"/>
                  </a:moveTo>
                  <a:cubicBezTo>
                    <a:pt x="20" y="0"/>
                    <a:pt x="0" y="20"/>
                    <a:pt x="0" y="49"/>
                  </a:cubicBezTo>
                  <a:lnTo>
                    <a:pt x="0" y="1180"/>
                  </a:lnTo>
                  <a:cubicBezTo>
                    <a:pt x="0" y="1205"/>
                    <a:pt x="20" y="1224"/>
                    <a:pt x="44" y="1224"/>
                  </a:cubicBezTo>
                  <a:lnTo>
                    <a:pt x="88" y="1224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7;p13">
              <a:extLst>
                <a:ext uri="{FF2B5EF4-FFF2-40B4-BE49-F238E27FC236}">
                  <a16:creationId xmlns:a16="http://schemas.microsoft.com/office/drawing/2014/main" id="{540E4FF2-AC22-1018-2280-2E5D52EC3F78}"/>
                </a:ext>
              </a:extLst>
            </p:cNvPr>
            <p:cNvSpPr/>
            <p:nvPr/>
          </p:nvSpPr>
          <p:spPr>
            <a:xfrm>
              <a:off x="5812139" y="1177427"/>
              <a:ext cx="25894" cy="356653"/>
            </a:xfrm>
            <a:custGeom>
              <a:avLst/>
              <a:gdLst/>
              <a:ahLst/>
              <a:cxnLst/>
              <a:rect l="l" t="t" r="r" b="b"/>
              <a:pathLst>
                <a:path w="89" h="1226" extrusionOk="0">
                  <a:moveTo>
                    <a:pt x="44" y="1"/>
                  </a:moveTo>
                  <a:cubicBezTo>
                    <a:pt x="20" y="1"/>
                    <a:pt x="0" y="21"/>
                    <a:pt x="0" y="45"/>
                  </a:cubicBezTo>
                  <a:lnTo>
                    <a:pt x="0" y="1181"/>
                  </a:lnTo>
                  <a:cubicBezTo>
                    <a:pt x="0" y="1206"/>
                    <a:pt x="20" y="1225"/>
                    <a:pt x="44" y="1225"/>
                  </a:cubicBezTo>
                  <a:lnTo>
                    <a:pt x="88" y="1225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68;p13">
              <a:extLst>
                <a:ext uri="{FF2B5EF4-FFF2-40B4-BE49-F238E27FC236}">
                  <a16:creationId xmlns:a16="http://schemas.microsoft.com/office/drawing/2014/main" id="{B5B2D239-AEB3-E804-CEA1-6E1BCCE66329}"/>
                </a:ext>
              </a:extLst>
            </p:cNvPr>
            <p:cNvSpPr/>
            <p:nvPr/>
          </p:nvSpPr>
          <p:spPr>
            <a:xfrm>
              <a:off x="5812139" y="859757"/>
              <a:ext cx="25894" cy="111418"/>
            </a:xfrm>
            <a:custGeom>
              <a:avLst/>
              <a:gdLst/>
              <a:ahLst/>
              <a:cxnLst/>
              <a:rect l="l" t="t" r="r" b="b"/>
              <a:pathLst>
                <a:path w="89" h="383" extrusionOk="0">
                  <a:moveTo>
                    <a:pt x="44" y="1"/>
                  </a:moveTo>
                  <a:cubicBezTo>
                    <a:pt x="20" y="1"/>
                    <a:pt x="0" y="20"/>
                    <a:pt x="0" y="45"/>
                  </a:cubicBezTo>
                  <a:lnTo>
                    <a:pt x="0" y="339"/>
                  </a:lnTo>
                  <a:cubicBezTo>
                    <a:pt x="0" y="363"/>
                    <a:pt x="20" y="383"/>
                    <a:pt x="44" y="383"/>
                  </a:cubicBezTo>
                  <a:lnTo>
                    <a:pt x="88" y="38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9;p13">
              <a:extLst>
                <a:ext uri="{FF2B5EF4-FFF2-40B4-BE49-F238E27FC236}">
                  <a16:creationId xmlns:a16="http://schemas.microsoft.com/office/drawing/2014/main" id="{9890BDEA-B128-F7EB-C6A3-FE66C4566BEA}"/>
                </a:ext>
              </a:extLst>
            </p:cNvPr>
            <p:cNvSpPr/>
            <p:nvPr/>
          </p:nvSpPr>
          <p:spPr>
            <a:xfrm>
              <a:off x="8064585" y="4496962"/>
              <a:ext cx="67498" cy="34618"/>
            </a:xfrm>
            <a:custGeom>
              <a:avLst/>
              <a:gdLst/>
              <a:ahLst/>
              <a:cxnLst/>
              <a:rect l="l" t="t" r="r" b="b"/>
              <a:pathLst>
                <a:path w="232" h="119" extrusionOk="0">
                  <a:moveTo>
                    <a:pt x="1" y="1"/>
                  </a:moveTo>
                  <a:lnTo>
                    <a:pt x="1" y="118"/>
                  </a:lnTo>
                  <a:lnTo>
                    <a:pt x="231" y="118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0;p13">
              <a:extLst>
                <a:ext uri="{FF2B5EF4-FFF2-40B4-BE49-F238E27FC236}">
                  <a16:creationId xmlns:a16="http://schemas.microsoft.com/office/drawing/2014/main" id="{6A89F9DF-DE31-107B-4DBB-93FAAEBD2F55}"/>
                </a:ext>
              </a:extLst>
            </p:cNvPr>
            <p:cNvSpPr/>
            <p:nvPr/>
          </p:nvSpPr>
          <p:spPr>
            <a:xfrm>
              <a:off x="5837742" y="4496962"/>
              <a:ext cx="65752" cy="34618"/>
            </a:xfrm>
            <a:custGeom>
              <a:avLst/>
              <a:gdLst/>
              <a:ahLst/>
              <a:cxnLst/>
              <a:rect l="l" t="t" r="r" b="b"/>
              <a:pathLst>
                <a:path w="226" h="119" extrusionOk="0">
                  <a:moveTo>
                    <a:pt x="0" y="1"/>
                  </a:moveTo>
                  <a:lnTo>
                    <a:pt x="0" y="118"/>
                  </a:lnTo>
                  <a:lnTo>
                    <a:pt x="226" y="118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1;p13">
              <a:extLst>
                <a:ext uri="{FF2B5EF4-FFF2-40B4-BE49-F238E27FC236}">
                  <a16:creationId xmlns:a16="http://schemas.microsoft.com/office/drawing/2014/main" id="{5480098C-F71E-00D3-DDE8-CAE7E78C5C1E}"/>
                </a:ext>
              </a:extLst>
            </p:cNvPr>
            <p:cNvSpPr/>
            <p:nvPr/>
          </p:nvSpPr>
          <p:spPr>
            <a:xfrm>
              <a:off x="6649976" y="3637490"/>
              <a:ext cx="4598" cy="4470"/>
            </a:xfrm>
            <a:custGeom>
              <a:avLst/>
              <a:gdLst/>
              <a:ahLst/>
              <a:cxnLst/>
              <a:rect l="l" t="t" r="r" b="b"/>
              <a:pathLst>
                <a:path w="36" h="35" extrusionOk="0">
                  <a:moveTo>
                    <a:pt x="1" y="0"/>
                  </a:moveTo>
                  <a:lnTo>
                    <a:pt x="27" y="34"/>
                  </a:lnTo>
                  <a:lnTo>
                    <a:pt x="35" y="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51;p13">
            <a:extLst>
              <a:ext uri="{FF2B5EF4-FFF2-40B4-BE49-F238E27FC236}">
                <a16:creationId xmlns:a16="http://schemas.microsoft.com/office/drawing/2014/main" id="{083AD80E-F669-BCE6-1974-AE9267686738}"/>
              </a:ext>
            </a:extLst>
          </p:cNvPr>
          <p:cNvGrpSpPr/>
          <p:nvPr/>
        </p:nvGrpSpPr>
        <p:grpSpPr>
          <a:xfrm>
            <a:off x="4890592" y="1163601"/>
            <a:ext cx="1689408" cy="3449329"/>
            <a:chOff x="5812139" y="178733"/>
            <a:chExt cx="2344092" cy="4786022"/>
          </a:xfrm>
        </p:grpSpPr>
        <p:sp>
          <p:nvSpPr>
            <p:cNvPr id="43" name="Google Shape;52;p13">
              <a:extLst>
                <a:ext uri="{FF2B5EF4-FFF2-40B4-BE49-F238E27FC236}">
                  <a16:creationId xmlns:a16="http://schemas.microsoft.com/office/drawing/2014/main" id="{F604FC9D-D7D9-E3D0-2485-31857F2CF73C}"/>
                </a:ext>
              </a:extLst>
            </p:cNvPr>
            <p:cNvSpPr/>
            <p:nvPr/>
          </p:nvSpPr>
          <p:spPr>
            <a:xfrm>
              <a:off x="5837742" y="178745"/>
              <a:ext cx="2294353" cy="4786010"/>
            </a:xfrm>
            <a:custGeom>
              <a:avLst/>
              <a:gdLst/>
              <a:ahLst/>
              <a:cxnLst/>
              <a:rect l="l" t="t" r="r" b="b"/>
              <a:pathLst>
                <a:path w="7886" h="16452" extrusionOk="0">
                  <a:moveTo>
                    <a:pt x="994" y="1"/>
                  </a:moveTo>
                  <a:cubicBezTo>
                    <a:pt x="446" y="1"/>
                    <a:pt x="0" y="447"/>
                    <a:pt x="0" y="995"/>
                  </a:cubicBezTo>
                  <a:lnTo>
                    <a:pt x="0" y="2342"/>
                  </a:lnTo>
                  <a:lnTo>
                    <a:pt x="0" y="2724"/>
                  </a:lnTo>
                  <a:lnTo>
                    <a:pt x="0" y="3434"/>
                  </a:lnTo>
                  <a:lnTo>
                    <a:pt x="0" y="4658"/>
                  </a:lnTo>
                  <a:lnTo>
                    <a:pt x="0" y="4957"/>
                  </a:lnTo>
                  <a:lnTo>
                    <a:pt x="0" y="6181"/>
                  </a:lnTo>
                  <a:lnTo>
                    <a:pt x="0" y="15457"/>
                  </a:lnTo>
                  <a:cubicBezTo>
                    <a:pt x="0" y="16006"/>
                    <a:pt x="446" y="16451"/>
                    <a:pt x="994" y="16451"/>
                  </a:cubicBezTo>
                  <a:lnTo>
                    <a:pt x="6886" y="16451"/>
                  </a:lnTo>
                  <a:cubicBezTo>
                    <a:pt x="7439" y="16451"/>
                    <a:pt x="7885" y="16006"/>
                    <a:pt x="7885" y="15457"/>
                  </a:cubicBezTo>
                  <a:lnTo>
                    <a:pt x="7885" y="5079"/>
                  </a:lnTo>
                  <a:lnTo>
                    <a:pt x="7885" y="3860"/>
                  </a:lnTo>
                  <a:lnTo>
                    <a:pt x="7885" y="995"/>
                  </a:lnTo>
                  <a:cubicBezTo>
                    <a:pt x="7885" y="447"/>
                    <a:pt x="7439" y="1"/>
                    <a:pt x="6886" y="1"/>
                  </a:cubicBezTo>
                  <a:lnTo>
                    <a:pt x="5946" y="1"/>
                  </a:lnTo>
                  <a:lnTo>
                    <a:pt x="5946" y="265"/>
                  </a:lnTo>
                  <a:lnTo>
                    <a:pt x="6866" y="265"/>
                  </a:lnTo>
                  <a:cubicBezTo>
                    <a:pt x="7302" y="265"/>
                    <a:pt x="7655" y="618"/>
                    <a:pt x="7655" y="1054"/>
                  </a:cubicBezTo>
                  <a:lnTo>
                    <a:pt x="7655" y="15398"/>
                  </a:lnTo>
                  <a:cubicBezTo>
                    <a:pt x="7655" y="15834"/>
                    <a:pt x="7302" y="16187"/>
                    <a:pt x="6866" y="16187"/>
                  </a:cubicBezTo>
                  <a:lnTo>
                    <a:pt x="1014" y="16187"/>
                  </a:lnTo>
                  <a:cubicBezTo>
                    <a:pt x="578" y="16187"/>
                    <a:pt x="226" y="15834"/>
                    <a:pt x="226" y="15398"/>
                  </a:cubicBezTo>
                  <a:lnTo>
                    <a:pt x="226" y="1054"/>
                  </a:lnTo>
                  <a:cubicBezTo>
                    <a:pt x="226" y="618"/>
                    <a:pt x="578" y="265"/>
                    <a:pt x="1014" y="265"/>
                  </a:cubicBezTo>
                  <a:lnTo>
                    <a:pt x="1935" y="265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3;p13">
              <a:extLst>
                <a:ext uri="{FF2B5EF4-FFF2-40B4-BE49-F238E27FC236}">
                  <a16:creationId xmlns:a16="http://schemas.microsoft.com/office/drawing/2014/main" id="{3CF361AD-5F46-1425-9EE2-650D9851966F}"/>
                </a:ext>
              </a:extLst>
            </p:cNvPr>
            <p:cNvSpPr/>
            <p:nvPr/>
          </p:nvSpPr>
          <p:spPr>
            <a:xfrm>
              <a:off x="5903203" y="255835"/>
              <a:ext cx="2161684" cy="4631829"/>
            </a:xfrm>
            <a:custGeom>
              <a:avLst/>
              <a:gdLst/>
              <a:ahLst/>
              <a:cxnLst/>
              <a:rect l="l" t="t" r="r" b="b"/>
              <a:pathLst>
                <a:path w="7430" h="15922" extrusionOk="0">
                  <a:moveTo>
                    <a:pt x="789" y="0"/>
                  </a:moveTo>
                  <a:cubicBezTo>
                    <a:pt x="353" y="0"/>
                    <a:pt x="1" y="353"/>
                    <a:pt x="1" y="789"/>
                  </a:cubicBezTo>
                  <a:lnTo>
                    <a:pt x="1" y="15133"/>
                  </a:lnTo>
                  <a:cubicBezTo>
                    <a:pt x="1" y="15569"/>
                    <a:pt x="353" y="15922"/>
                    <a:pt x="789" y="15922"/>
                  </a:cubicBezTo>
                  <a:lnTo>
                    <a:pt x="6641" y="15922"/>
                  </a:lnTo>
                  <a:cubicBezTo>
                    <a:pt x="7077" y="15922"/>
                    <a:pt x="7430" y="15569"/>
                    <a:pt x="7430" y="15133"/>
                  </a:cubicBezTo>
                  <a:lnTo>
                    <a:pt x="7430" y="789"/>
                  </a:lnTo>
                  <a:cubicBezTo>
                    <a:pt x="7430" y="353"/>
                    <a:pt x="7077" y="0"/>
                    <a:pt x="6641" y="0"/>
                  </a:cubicBezTo>
                  <a:lnTo>
                    <a:pt x="5721" y="0"/>
                  </a:lnTo>
                  <a:lnTo>
                    <a:pt x="5721" y="265"/>
                  </a:lnTo>
                  <a:cubicBezTo>
                    <a:pt x="5721" y="485"/>
                    <a:pt x="5544" y="666"/>
                    <a:pt x="5324" y="666"/>
                  </a:cubicBezTo>
                  <a:lnTo>
                    <a:pt x="2111" y="666"/>
                  </a:lnTo>
                  <a:cubicBezTo>
                    <a:pt x="1891" y="666"/>
                    <a:pt x="1710" y="485"/>
                    <a:pt x="1710" y="265"/>
                  </a:cubicBezTo>
                  <a:lnTo>
                    <a:pt x="17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54;p13">
              <a:extLst>
                <a:ext uri="{FF2B5EF4-FFF2-40B4-BE49-F238E27FC236}">
                  <a16:creationId xmlns:a16="http://schemas.microsoft.com/office/drawing/2014/main" id="{5F86BDC6-7788-4A62-EFD7-37F919D04F22}"/>
                </a:ext>
              </a:extLst>
            </p:cNvPr>
            <p:cNvSpPr/>
            <p:nvPr/>
          </p:nvSpPr>
          <p:spPr>
            <a:xfrm>
              <a:off x="6395153" y="178733"/>
              <a:ext cx="1177783" cy="271144"/>
            </a:xfrm>
            <a:custGeom>
              <a:avLst/>
              <a:gdLst/>
              <a:ahLst/>
              <a:cxnLst/>
              <a:rect l="l" t="t" r="r" b="b"/>
              <a:pathLst>
                <a:path w="4012" h="932" extrusionOk="0">
                  <a:moveTo>
                    <a:pt x="2503" y="471"/>
                  </a:moveTo>
                  <a:cubicBezTo>
                    <a:pt x="2547" y="471"/>
                    <a:pt x="2582" y="505"/>
                    <a:pt x="2582" y="549"/>
                  </a:cubicBezTo>
                  <a:cubicBezTo>
                    <a:pt x="2582" y="589"/>
                    <a:pt x="2547" y="623"/>
                    <a:pt x="2503" y="623"/>
                  </a:cubicBezTo>
                  <a:lnTo>
                    <a:pt x="1509" y="623"/>
                  </a:lnTo>
                  <a:cubicBezTo>
                    <a:pt x="1470" y="623"/>
                    <a:pt x="1431" y="589"/>
                    <a:pt x="1431" y="549"/>
                  </a:cubicBezTo>
                  <a:cubicBezTo>
                    <a:pt x="1431" y="505"/>
                    <a:pt x="1470" y="471"/>
                    <a:pt x="1509" y="471"/>
                  </a:cubicBezTo>
                  <a:close/>
                  <a:moveTo>
                    <a:pt x="2924" y="461"/>
                  </a:moveTo>
                  <a:cubicBezTo>
                    <a:pt x="2973" y="461"/>
                    <a:pt x="3013" y="500"/>
                    <a:pt x="3013" y="549"/>
                  </a:cubicBezTo>
                  <a:cubicBezTo>
                    <a:pt x="3013" y="593"/>
                    <a:pt x="2973" y="633"/>
                    <a:pt x="2924" y="633"/>
                  </a:cubicBezTo>
                  <a:cubicBezTo>
                    <a:pt x="2876" y="633"/>
                    <a:pt x="2836" y="593"/>
                    <a:pt x="2836" y="549"/>
                  </a:cubicBezTo>
                  <a:cubicBezTo>
                    <a:pt x="2836" y="500"/>
                    <a:pt x="2876" y="461"/>
                    <a:pt x="2924" y="461"/>
                  </a:cubicBezTo>
                  <a:close/>
                  <a:moveTo>
                    <a:pt x="1" y="1"/>
                  </a:moveTo>
                  <a:lnTo>
                    <a:pt x="1" y="265"/>
                  </a:lnTo>
                  <a:lnTo>
                    <a:pt x="1" y="530"/>
                  </a:lnTo>
                  <a:cubicBezTo>
                    <a:pt x="1" y="750"/>
                    <a:pt x="182" y="931"/>
                    <a:pt x="402" y="931"/>
                  </a:cubicBezTo>
                  <a:lnTo>
                    <a:pt x="3615" y="931"/>
                  </a:lnTo>
                  <a:cubicBezTo>
                    <a:pt x="3835" y="931"/>
                    <a:pt x="4012" y="750"/>
                    <a:pt x="4012" y="530"/>
                  </a:cubicBezTo>
                  <a:lnTo>
                    <a:pt x="4012" y="265"/>
                  </a:lnTo>
                  <a:lnTo>
                    <a:pt x="4012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55;p13">
              <a:extLst>
                <a:ext uri="{FF2B5EF4-FFF2-40B4-BE49-F238E27FC236}">
                  <a16:creationId xmlns:a16="http://schemas.microsoft.com/office/drawing/2014/main" id="{2C74825D-1CA2-81BB-2DB0-6DC61761D1B6}"/>
                </a:ext>
              </a:extLst>
            </p:cNvPr>
            <p:cNvSpPr/>
            <p:nvPr/>
          </p:nvSpPr>
          <p:spPr>
            <a:xfrm>
              <a:off x="5854616" y="197363"/>
              <a:ext cx="2260313" cy="4748774"/>
            </a:xfrm>
            <a:custGeom>
              <a:avLst/>
              <a:gdLst/>
              <a:ahLst/>
              <a:cxnLst/>
              <a:rect l="l" t="t" r="r" b="b"/>
              <a:pathLst>
                <a:path w="7769" h="16324" extrusionOk="0">
                  <a:moveTo>
                    <a:pt x="6755" y="16324"/>
                  </a:moveTo>
                  <a:lnTo>
                    <a:pt x="1010" y="16324"/>
                  </a:lnTo>
                  <a:cubicBezTo>
                    <a:pt x="452" y="16324"/>
                    <a:pt x="1" y="15863"/>
                    <a:pt x="1" y="15300"/>
                  </a:cubicBezTo>
                  <a:lnTo>
                    <a:pt x="1" y="1024"/>
                  </a:lnTo>
                  <a:cubicBezTo>
                    <a:pt x="1" y="461"/>
                    <a:pt x="452" y="1"/>
                    <a:pt x="1010" y="1"/>
                  </a:cubicBezTo>
                  <a:lnTo>
                    <a:pt x="6755" y="1"/>
                  </a:lnTo>
                  <a:cubicBezTo>
                    <a:pt x="7313" y="1"/>
                    <a:pt x="7768" y="461"/>
                    <a:pt x="7768" y="1024"/>
                  </a:cubicBezTo>
                  <a:lnTo>
                    <a:pt x="7768" y="15300"/>
                  </a:lnTo>
                  <a:cubicBezTo>
                    <a:pt x="7768" y="15863"/>
                    <a:pt x="7313" y="16324"/>
                    <a:pt x="6755" y="16324"/>
                  </a:cubicBezTo>
                  <a:close/>
                  <a:moveTo>
                    <a:pt x="1010" y="79"/>
                  </a:moveTo>
                  <a:cubicBezTo>
                    <a:pt x="496" y="79"/>
                    <a:pt x="79" y="500"/>
                    <a:pt x="79" y="1024"/>
                  </a:cubicBezTo>
                  <a:lnTo>
                    <a:pt x="79" y="15300"/>
                  </a:lnTo>
                  <a:cubicBezTo>
                    <a:pt x="79" y="15819"/>
                    <a:pt x="496" y="16245"/>
                    <a:pt x="1010" y="16245"/>
                  </a:cubicBezTo>
                  <a:lnTo>
                    <a:pt x="6755" y="16245"/>
                  </a:lnTo>
                  <a:cubicBezTo>
                    <a:pt x="7269" y="16245"/>
                    <a:pt x="7685" y="15819"/>
                    <a:pt x="7685" y="15300"/>
                  </a:cubicBezTo>
                  <a:lnTo>
                    <a:pt x="7685" y="1024"/>
                  </a:lnTo>
                  <a:cubicBezTo>
                    <a:pt x="7685" y="500"/>
                    <a:pt x="7269" y="79"/>
                    <a:pt x="6755" y="79"/>
                  </a:cubicBezTo>
                  <a:lnTo>
                    <a:pt x="1010" y="7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6;p13">
              <a:extLst>
                <a:ext uri="{FF2B5EF4-FFF2-40B4-BE49-F238E27FC236}">
                  <a16:creationId xmlns:a16="http://schemas.microsoft.com/office/drawing/2014/main" id="{3793CFAD-D27A-57CD-AFFC-4DFF6609E8CF}"/>
                </a:ext>
              </a:extLst>
            </p:cNvPr>
            <p:cNvSpPr/>
            <p:nvPr/>
          </p:nvSpPr>
          <p:spPr>
            <a:xfrm>
              <a:off x="7228085" y="312853"/>
              <a:ext cx="51496" cy="50036"/>
            </a:xfrm>
            <a:custGeom>
              <a:avLst/>
              <a:gdLst/>
              <a:ahLst/>
              <a:cxnLst/>
              <a:rect l="l" t="t" r="r" b="b"/>
              <a:pathLst>
                <a:path w="177" h="172" extrusionOk="0">
                  <a:moveTo>
                    <a:pt x="88" y="0"/>
                  </a:moveTo>
                  <a:cubicBezTo>
                    <a:pt x="40" y="0"/>
                    <a:pt x="0" y="39"/>
                    <a:pt x="0" y="88"/>
                  </a:cubicBezTo>
                  <a:cubicBezTo>
                    <a:pt x="0" y="132"/>
                    <a:pt x="40" y="172"/>
                    <a:pt x="88" y="172"/>
                  </a:cubicBezTo>
                  <a:cubicBezTo>
                    <a:pt x="137" y="172"/>
                    <a:pt x="177" y="132"/>
                    <a:pt x="177" y="88"/>
                  </a:cubicBezTo>
                  <a:cubicBezTo>
                    <a:pt x="177" y="39"/>
                    <a:pt x="137" y="0"/>
                    <a:pt x="88" y="0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 w="9525" cap="flat" cmpd="sng">
              <a:solidFill>
                <a:schemeClr val="bg1">
                  <a:lumMod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7;p13">
              <a:extLst>
                <a:ext uri="{FF2B5EF4-FFF2-40B4-BE49-F238E27FC236}">
                  <a16:creationId xmlns:a16="http://schemas.microsoft.com/office/drawing/2014/main" id="{FFD89E70-20C5-83E0-81D5-48498C003C9D}"/>
                </a:ext>
              </a:extLst>
            </p:cNvPr>
            <p:cNvSpPr/>
            <p:nvPr/>
          </p:nvSpPr>
          <p:spPr>
            <a:xfrm>
              <a:off x="6816459" y="315471"/>
              <a:ext cx="335163" cy="44509"/>
            </a:xfrm>
            <a:custGeom>
              <a:avLst/>
              <a:gdLst/>
              <a:ahLst/>
              <a:cxnLst/>
              <a:rect l="l" t="t" r="r" b="b"/>
              <a:pathLst>
                <a:path w="1152" h="153" extrusionOk="0">
                  <a:moveTo>
                    <a:pt x="79" y="1"/>
                  </a:moveTo>
                  <a:cubicBezTo>
                    <a:pt x="40" y="1"/>
                    <a:pt x="1" y="35"/>
                    <a:pt x="1" y="79"/>
                  </a:cubicBezTo>
                  <a:cubicBezTo>
                    <a:pt x="1" y="119"/>
                    <a:pt x="40" y="153"/>
                    <a:pt x="79" y="153"/>
                  </a:cubicBezTo>
                  <a:lnTo>
                    <a:pt x="1073" y="153"/>
                  </a:lnTo>
                  <a:cubicBezTo>
                    <a:pt x="1117" y="153"/>
                    <a:pt x="1152" y="119"/>
                    <a:pt x="1152" y="79"/>
                  </a:cubicBezTo>
                  <a:cubicBezTo>
                    <a:pt x="1152" y="35"/>
                    <a:pt x="1117" y="1"/>
                    <a:pt x="1073" y="1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 w="9525" cap="flat" cmpd="sng">
              <a:solidFill>
                <a:schemeClr val="bg1">
                  <a:lumMod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60;p13">
              <a:extLst>
                <a:ext uri="{FF2B5EF4-FFF2-40B4-BE49-F238E27FC236}">
                  <a16:creationId xmlns:a16="http://schemas.microsoft.com/office/drawing/2014/main" id="{E1956F5B-7F75-09E5-CB17-97344C7999C0}"/>
                </a:ext>
              </a:extLst>
            </p:cNvPr>
            <p:cNvSpPr/>
            <p:nvPr/>
          </p:nvSpPr>
          <p:spPr>
            <a:xfrm>
              <a:off x="7712841" y="334089"/>
              <a:ext cx="88446" cy="68654"/>
            </a:xfrm>
            <a:custGeom>
              <a:avLst/>
              <a:gdLst/>
              <a:ahLst/>
              <a:cxnLst/>
              <a:rect l="l" t="t" r="r" b="b"/>
              <a:pathLst>
                <a:path w="304" h="236" extrusionOk="0">
                  <a:moveTo>
                    <a:pt x="152" y="1"/>
                  </a:moveTo>
                  <a:cubicBezTo>
                    <a:pt x="93" y="1"/>
                    <a:pt x="39" y="25"/>
                    <a:pt x="0" y="59"/>
                  </a:cubicBezTo>
                  <a:lnTo>
                    <a:pt x="25" y="84"/>
                  </a:lnTo>
                  <a:cubicBezTo>
                    <a:pt x="54" y="50"/>
                    <a:pt x="103" y="30"/>
                    <a:pt x="152" y="30"/>
                  </a:cubicBezTo>
                  <a:cubicBezTo>
                    <a:pt x="201" y="30"/>
                    <a:pt x="245" y="50"/>
                    <a:pt x="279" y="84"/>
                  </a:cubicBezTo>
                  <a:lnTo>
                    <a:pt x="304" y="59"/>
                  </a:lnTo>
                  <a:cubicBezTo>
                    <a:pt x="265" y="25"/>
                    <a:pt x="211" y="1"/>
                    <a:pt x="152" y="1"/>
                  </a:cubicBezTo>
                  <a:close/>
                  <a:moveTo>
                    <a:pt x="152" y="59"/>
                  </a:moveTo>
                  <a:cubicBezTo>
                    <a:pt x="108" y="59"/>
                    <a:pt x="74" y="79"/>
                    <a:pt x="44" y="104"/>
                  </a:cubicBezTo>
                  <a:lnTo>
                    <a:pt x="69" y="128"/>
                  </a:lnTo>
                  <a:cubicBezTo>
                    <a:pt x="88" y="104"/>
                    <a:pt x="118" y="94"/>
                    <a:pt x="152" y="94"/>
                  </a:cubicBezTo>
                  <a:cubicBezTo>
                    <a:pt x="186" y="94"/>
                    <a:pt x="216" y="104"/>
                    <a:pt x="235" y="128"/>
                  </a:cubicBezTo>
                  <a:lnTo>
                    <a:pt x="260" y="104"/>
                  </a:lnTo>
                  <a:cubicBezTo>
                    <a:pt x="230" y="79"/>
                    <a:pt x="191" y="59"/>
                    <a:pt x="152" y="59"/>
                  </a:cubicBezTo>
                  <a:close/>
                  <a:moveTo>
                    <a:pt x="152" y="128"/>
                  </a:moveTo>
                  <a:cubicBezTo>
                    <a:pt x="128" y="128"/>
                    <a:pt x="108" y="138"/>
                    <a:pt x="93" y="152"/>
                  </a:cubicBezTo>
                  <a:lnTo>
                    <a:pt x="118" y="177"/>
                  </a:lnTo>
                  <a:cubicBezTo>
                    <a:pt x="123" y="167"/>
                    <a:pt x="137" y="162"/>
                    <a:pt x="152" y="162"/>
                  </a:cubicBezTo>
                  <a:cubicBezTo>
                    <a:pt x="167" y="162"/>
                    <a:pt x="177" y="167"/>
                    <a:pt x="186" y="177"/>
                  </a:cubicBezTo>
                  <a:lnTo>
                    <a:pt x="211" y="152"/>
                  </a:lnTo>
                  <a:cubicBezTo>
                    <a:pt x="196" y="138"/>
                    <a:pt x="172" y="128"/>
                    <a:pt x="152" y="128"/>
                  </a:cubicBezTo>
                  <a:close/>
                  <a:moveTo>
                    <a:pt x="152" y="187"/>
                  </a:moveTo>
                  <a:cubicBezTo>
                    <a:pt x="137" y="187"/>
                    <a:pt x="128" y="197"/>
                    <a:pt x="128" y="211"/>
                  </a:cubicBezTo>
                  <a:cubicBezTo>
                    <a:pt x="128" y="226"/>
                    <a:pt x="137" y="236"/>
                    <a:pt x="152" y="236"/>
                  </a:cubicBezTo>
                  <a:cubicBezTo>
                    <a:pt x="167" y="236"/>
                    <a:pt x="177" y="226"/>
                    <a:pt x="177" y="211"/>
                  </a:cubicBezTo>
                  <a:cubicBezTo>
                    <a:pt x="177" y="197"/>
                    <a:pt x="167" y="187"/>
                    <a:pt x="152" y="1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1;p13">
              <a:extLst>
                <a:ext uri="{FF2B5EF4-FFF2-40B4-BE49-F238E27FC236}">
                  <a16:creationId xmlns:a16="http://schemas.microsoft.com/office/drawing/2014/main" id="{9C25BA3F-0E86-835B-3917-57FD275100D5}"/>
                </a:ext>
              </a:extLst>
            </p:cNvPr>
            <p:cNvSpPr/>
            <p:nvPr/>
          </p:nvSpPr>
          <p:spPr>
            <a:xfrm>
              <a:off x="7614503" y="343980"/>
              <a:ext cx="77099" cy="57309"/>
            </a:xfrm>
            <a:custGeom>
              <a:avLst/>
              <a:gdLst/>
              <a:ahLst/>
              <a:cxnLst/>
              <a:rect l="l" t="t" r="r" b="b"/>
              <a:pathLst>
                <a:path w="265" h="197" extrusionOk="0">
                  <a:moveTo>
                    <a:pt x="0" y="143"/>
                  </a:moveTo>
                  <a:lnTo>
                    <a:pt x="0" y="192"/>
                  </a:lnTo>
                  <a:lnTo>
                    <a:pt x="30" y="192"/>
                  </a:lnTo>
                  <a:lnTo>
                    <a:pt x="30" y="143"/>
                  </a:lnTo>
                  <a:close/>
                  <a:moveTo>
                    <a:pt x="59" y="109"/>
                  </a:moveTo>
                  <a:lnTo>
                    <a:pt x="59" y="192"/>
                  </a:lnTo>
                  <a:lnTo>
                    <a:pt x="88" y="192"/>
                  </a:lnTo>
                  <a:lnTo>
                    <a:pt x="88" y="109"/>
                  </a:lnTo>
                  <a:close/>
                  <a:moveTo>
                    <a:pt x="118" y="70"/>
                  </a:moveTo>
                  <a:lnTo>
                    <a:pt x="118" y="192"/>
                  </a:lnTo>
                  <a:lnTo>
                    <a:pt x="147" y="192"/>
                  </a:lnTo>
                  <a:lnTo>
                    <a:pt x="147" y="70"/>
                  </a:lnTo>
                  <a:close/>
                  <a:moveTo>
                    <a:pt x="177" y="35"/>
                  </a:moveTo>
                  <a:lnTo>
                    <a:pt x="177" y="192"/>
                  </a:lnTo>
                  <a:lnTo>
                    <a:pt x="206" y="192"/>
                  </a:lnTo>
                  <a:lnTo>
                    <a:pt x="206" y="35"/>
                  </a:lnTo>
                  <a:close/>
                  <a:moveTo>
                    <a:pt x="235" y="1"/>
                  </a:moveTo>
                  <a:lnTo>
                    <a:pt x="235" y="197"/>
                  </a:lnTo>
                  <a:lnTo>
                    <a:pt x="265" y="197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2;p13">
              <a:extLst>
                <a:ext uri="{FF2B5EF4-FFF2-40B4-BE49-F238E27FC236}">
                  <a16:creationId xmlns:a16="http://schemas.microsoft.com/office/drawing/2014/main" id="{54620298-F1D4-57CA-B942-2D684CD2A5DA}"/>
                </a:ext>
              </a:extLst>
            </p:cNvPr>
            <p:cNvSpPr/>
            <p:nvPr/>
          </p:nvSpPr>
          <p:spPr>
            <a:xfrm>
              <a:off x="7823979" y="345434"/>
              <a:ext cx="115503" cy="55854"/>
            </a:xfrm>
            <a:custGeom>
              <a:avLst/>
              <a:gdLst/>
              <a:ahLst/>
              <a:cxnLst/>
              <a:rect l="l" t="t" r="r" b="b"/>
              <a:pathLst>
                <a:path w="397" h="192" extrusionOk="0">
                  <a:moveTo>
                    <a:pt x="44" y="20"/>
                  </a:moveTo>
                  <a:cubicBezTo>
                    <a:pt x="30" y="20"/>
                    <a:pt x="20" y="35"/>
                    <a:pt x="20" y="50"/>
                  </a:cubicBezTo>
                  <a:lnTo>
                    <a:pt x="20" y="148"/>
                  </a:lnTo>
                  <a:cubicBezTo>
                    <a:pt x="20" y="162"/>
                    <a:pt x="30" y="172"/>
                    <a:pt x="44" y="172"/>
                  </a:cubicBezTo>
                  <a:lnTo>
                    <a:pt x="274" y="172"/>
                  </a:lnTo>
                  <a:lnTo>
                    <a:pt x="274" y="20"/>
                  </a:lnTo>
                  <a:close/>
                  <a:moveTo>
                    <a:pt x="338" y="11"/>
                  </a:moveTo>
                  <a:cubicBezTo>
                    <a:pt x="358" y="11"/>
                    <a:pt x="372" y="25"/>
                    <a:pt x="372" y="45"/>
                  </a:cubicBezTo>
                  <a:lnTo>
                    <a:pt x="372" y="153"/>
                  </a:lnTo>
                  <a:cubicBezTo>
                    <a:pt x="372" y="172"/>
                    <a:pt x="358" y="187"/>
                    <a:pt x="338" y="187"/>
                  </a:cubicBezTo>
                  <a:lnTo>
                    <a:pt x="39" y="187"/>
                  </a:lnTo>
                  <a:cubicBezTo>
                    <a:pt x="25" y="187"/>
                    <a:pt x="5" y="172"/>
                    <a:pt x="5" y="153"/>
                  </a:cubicBezTo>
                  <a:lnTo>
                    <a:pt x="5" y="45"/>
                  </a:lnTo>
                  <a:cubicBezTo>
                    <a:pt x="5" y="25"/>
                    <a:pt x="25" y="11"/>
                    <a:pt x="39" y="11"/>
                  </a:cubicBezTo>
                  <a:close/>
                  <a:moveTo>
                    <a:pt x="39" y="1"/>
                  </a:moveTo>
                  <a:cubicBezTo>
                    <a:pt x="20" y="1"/>
                    <a:pt x="0" y="20"/>
                    <a:pt x="0" y="45"/>
                  </a:cubicBezTo>
                  <a:lnTo>
                    <a:pt x="0" y="153"/>
                  </a:lnTo>
                  <a:cubicBezTo>
                    <a:pt x="0" y="172"/>
                    <a:pt x="20" y="192"/>
                    <a:pt x="39" y="192"/>
                  </a:cubicBezTo>
                  <a:lnTo>
                    <a:pt x="338" y="192"/>
                  </a:lnTo>
                  <a:cubicBezTo>
                    <a:pt x="363" y="192"/>
                    <a:pt x="377" y="172"/>
                    <a:pt x="377" y="153"/>
                  </a:cubicBezTo>
                  <a:lnTo>
                    <a:pt x="377" y="123"/>
                  </a:lnTo>
                  <a:lnTo>
                    <a:pt x="397" y="123"/>
                  </a:lnTo>
                  <a:lnTo>
                    <a:pt x="397" y="74"/>
                  </a:lnTo>
                  <a:lnTo>
                    <a:pt x="377" y="74"/>
                  </a:lnTo>
                  <a:lnTo>
                    <a:pt x="377" y="45"/>
                  </a:lnTo>
                  <a:cubicBezTo>
                    <a:pt x="377" y="20"/>
                    <a:pt x="363" y="1"/>
                    <a:pt x="3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3;p13">
              <a:extLst>
                <a:ext uri="{FF2B5EF4-FFF2-40B4-BE49-F238E27FC236}">
                  <a16:creationId xmlns:a16="http://schemas.microsoft.com/office/drawing/2014/main" id="{72FD8471-F34B-B13E-4F31-F8C3D1DCE2B4}"/>
                </a:ext>
              </a:extLst>
            </p:cNvPr>
            <p:cNvSpPr/>
            <p:nvPr/>
          </p:nvSpPr>
          <p:spPr>
            <a:xfrm>
              <a:off x="8064585" y="611905"/>
              <a:ext cx="67498" cy="33163"/>
            </a:xfrm>
            <a:custGeom>
              <a:avLst/>
              <a:gdLst/>
              <a:ahLst/>
              <a:cxnLst/>
              <a:rect l="l" t="t" r="r" b="b"/>
              <a:pathLst>
                <a:path w="232" h="114" extrusionOk="0">
                  <a:moveTo>
                    <a:pt x="1" y="1"/>
                  </a:moveTo>
                  <a:lnTo>
                    <a:pt x="1" y="113"/>
                  </a:lnTo>
                  <a:lnTo>
                    <a:pt x="231" y="113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4;p13">
              <a:extLst>
                <a:ext uri="{FF2B5EF4-FFF2-40B4-BE49-F238E27FC236}">
                  <a16:creationId xmlns:a16="http://schemas.microsoft.com/office/drawing/2014/main" id="{4EE2CAC5-ACAB-6417-36D1-E2435F8E1EF4}"/>
                </a:ext>
              </a:extLst>
            </p:cNvPr>
            <p:cNvSpPr/>
            <p:nvPr/>
          </p:nvSpPr>
          <p:spPr>
            <a:xfrm>
              <a:off x="5837742" y="611905"/>
              <a:ext cx="65752" cy="33163"/>
            </a:xfrm>
            <a:custGeom>
              <a:avLst/>
              <a:gdLst/>
              <a:ahLst/>
              <a:cxnLst/>
              <a:rect l="l" t="t" r="r" b="b"/>
              <a:pathLst>
                <a:path w="226" h="114" extrusionOk="0">
                  <a:moveTo>
                    <a:pt x="0" y="1"/>
                  </a:moveTo>
                  <a:lnTo>
                    <a:pt x="0" y="113"/>
                  </a:lnTo>
                  <a:lnTo>
                    <a:pt x="226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5;p13">
              <a:extLst>
                <a:ext uri="{FF2B5EF4-FFF2-40B4-BE49-F238E27FC236}">
                  <a16:creationId xmlns:a16="http://schemas.microsoft.com/office/drawing/2014/main" id="{EF43312C-CB43-90DA-12A0-2A1FB0631AB0}"/>
                </a:ext>
              </a:extLst>
            </p:cNvPr>
            <p:cNvSpPr/>
            <p:nvPr/>
          </p:nvSpPr>
          <p:spPr>
            <a:xfrm>
              <a:off x="8131792" y="1301644"/>
              <a:ext cx="24439" cy="354907"/>
            </a:xfrm>
            <a:custGeom>
              <a:avLst/>
              <a:gdLst/>
              <a:ahLst/>
              <a:cxnLst/>
              <a:rect l="l" t="t" r="r" b="b"/>
              <a:pathLst>
                <a:path w="84" h="1220" extrusionOk="0">
                  <a:moveTo>
                    <a:pt x="0" y="0"/>
                  </a:moveTo>
                  <a:lnTo>
                    <a:pt x="0" y="1219"/>
                  </a:lnTo>
                  <a:lnTo>
                    <a:pt x="39" y="1219"/>
                  </a:lnTo>
                  <a:cubicBezTo>
                    <a:pt x="64" y="1219"/>
                    <a:pt x="83" y="1200"/>
                    <a:pt x="83" y="1175"/>
                  </a:cubicBezTo>
                  <a:lnTo>
                    <a:pt x="83" y="44"/>
                  </a:lnTo>
                  <a:cubicBezTo>
                    <a:pt x="83" y="20"/>
                    <a:pt x="64" y="0"/>
                    <a:pt x="3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66;p13">
              <a:extLst>
                <a:ext uri="{FF2B5EF4-FFF2-40B4-BE49-F238E27FC236}">
                  <a16:creationId xmlns:a16="http://schemas.microsoft.com/office/drawing/2014/main" id="{2D244AA2-2E0D-8265-584A-196B135BE0E4}"/>
                </a:ext>
              </a:extLst>
            </p:cNvPr>
            <p:cNvSpPr/>
            <p:nvPr/>
          </p:nvSpPr>
          <p:spPr>
            <a:xfrm>
              <a:off x="5812139" y="1620769"/>
              <a:ext cx="25894" cy="356362"/>
            </a:xfrm>
            <a:custGeom>
              <a:avLst/>
              <a:gdLst/>
              <a:ahLst/>
              <a:cxnLst/>
              <a:rect l="l" t="t" r="r" b="b"/>
              <a:pathLst>
                <a:path w="89" h="1225" extrusionOk="0">
                  <a:moveTo>
                    <a:pt x="44" y="0"/>
                  </a:moveTo>
                  <a:cubicBezTo>
                    <a:pt x="20" y="0"/>
                    <a:pt x="0" y="20"/>
                    <a:pt x="0" y="49"/>
                  </a:cubicBezTo>
                  <a:lnTo>
                    <a:pt x="0" y="1180"/>
                  </a:lnTo>
                  <a:cubicBezTo>
                    <a:pt x="0" y="1205"/>
                    <a:pt x="20" y="1224"/>
                    <a:pt x="44" y="1224"/>
                  </a:cubicBezTo>
                  <a:lnTo>
                    <a:pt x="88" y="1224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7;p13">
              <a:extLst>
                <a:ext uri="{FF2B5EF4-FFF2-40B4-BE49-F238E27FC236}">
                  <a16:creationId xmlns:a16="http://schemas.microsoft.com/office/drawing/2014/main" id="{40CAA308-0896-CE5B-C635-4A8274378F99}"/>
                </a:ext>
              </a:extLst>
            </p:cNvPr>
            <p:cNvSpPr/>
            <p:nvPr/>
          </p:nvSpPr>
          <p:spPr>
            <a:xfrm>
              <a:off x="5812139" y="1177427"/>
              <a:ext cx="25894" cy="356653"/>
            </a:xfrm>
            <a:custGeom>
              <a:avLst/>
              <a:gdLst/>
              <a:ahLst/>
              <a:cxnLst/>
              <a:rect l="l" t="t" r="r" b="b"/>
              <a:pathLst>
                <a:path w="89" h="1226" extrusionOk="0">
                  <a:moveTo>
                    <a:pt x="44" y="1"/>
                  </a:moveTo>
                  <a:cubicBezTo>
                    <a:pt x="20" y="1"/>
                    <a:pt x="0" y="21"/>
                    <a:pt x="0" y="45"/>
                  </a:cubicBezTo>
                  <a:lnTo>
                    <a:pt x="0" y="1181"/>
                  </a:lnTo>
                  <a:cubicBezTo>
                    <a:pt x="0" y="1206"/>
                    <a:pt x="20" y="1225"/>
                    <a:pt x="44" y="1225"/>
                  </a:cubicBezTo>
                  <a:lnTo>
                    <a:pt x="88" y="1225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68;p13">
              <a:extLst>
                <a:ext uri="{FF2B5EF4-FFF2-40B4-BE49-F238E27FC236}">
                  <a16:creationId xmlns:a16="http://schemas.microsoft.com/office/drawing/2014/main" id="{2E7F8C94-8C98-4606-F757-1320456442A6}"/>
                </a:ext>
              </a:extLst>
            </p:cNvPr>
            <p:cNvSpPr/>
            <p:nvPr/>
          </p:nvSpPr>
          <p:spPr>
            <a:xfrm>
              <a:off x="5812139" y="859757"/>
              <a:ext cx="25894" cy="111418"/>
            </a:xfrm>
            <a:custGeom>
              <a:avLst/>
              <a:gdLst/>
              <a:ahLst/>
              <a:cxnLst/>
              <a:rect l="l" t="t" r="r" b="b"/>
              <a:pathLst>
                <a:path w="89" h="383" extrusionOk="0">
                  <a:moveTo>
                    <a:pt x="44" y="1"/>
                  </a:moveTo>
                  <a:cubicBezTo>
                    <a:pt x="20" y="1"/>
                    <a:pt x="0" y="20"/>
                    <a:pt x="0" y="45"/>
                  </a:cubicBezTo>
                  <a:lnTo>
                    <a:pt x="0" y="339"/>
                  </a:lnTo>
                  <a:cubicBezTo>
                    <a:pt x="0" y="363"/>
                    <a:pt x="20" y="383"/>
                    <a:pt x="44" y="383"/>
                  </a:cubicBezTo>
                  <a:lnTo>
                    <a:pt x="88" y="38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9;p13">
              <a:extLst>
                <a:ext uri="{FF2B5EF4-FFF2-40B4-BE49-F238E27FC236}">
                  <a16:creationId xmlns:a16="http://schemas.microsoft.com/office/drawing/2014/main" id="{1DB00439-027D-7CE7-F438-B2D078E27192}"/>
                </a:ext>
              </a:extLst>
            </p:cNvPr>
            <p:cNvSpPr/>
            <p:nvPr/>
          </p:nvSpPr>
          <p:spPr>
            <a:xfrm>
              <a:off x="8064585" y="4496962"/>
              <a:ext cx="67498" cy="34618"/>
            </a:xfrm>
            <a:custGeom>
              <a:avLst/>
              <a:gdLst/>
              <a:ahLst/>
              <a:cxnLst/>
              <a:rect l="l" t="t" r="r" b="b"/>
              <a:pathLst>
                <a:path w="232" h="119" extrusionOk="0">
                  <a:moveTo>
                    <a:pt x="1" y="1"/>
                  </a:moveTo>
                  <a:lnTo>
                    <a:pt x="1" y="118"/>
                  </a:lnTo>
                  <a:lnTo>
                    <a:pt x="231" y="118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0;p13">
              <a:extLst>
                <a:ext uri="{FF2B5EF4-FFF2-40B4-BE49-F238E27FC236}">
                  <a16:creationId xmlns:a16="http://schemas.microsoft.com/office/drawing/2014/main" id="{22B34E92-1FEE-2D6D-D57C-99562B2A3914}"/>
                </a:ext>
              </a:extLst>
            </p:cNvPr>
            <p:cNvSpPr/>
            <p:nvPr/>
          </p:nvSpPr>
          <p:spPr>
            <a:xfrm>
              <a:off x="5837742" y="4496962"/>
              <a:ext cx="65752" cy="34618"/>
            </a:xfrm>
            <a:custGeom>
              <a:avLst/>
              <a:gdLst/>
              <a:ahLst/>
              <a:cxnLst/>
              <a:rect l="l" t="t" r="r" b="b"/>
              <a:pathLst>
                <a:path w="226" h="119" extrusionOk="0">
                  <a:moveTo>
                    <a:pt x="0" y="1"/>
                  </a:moveTo>
                  <a:lnTo>
                    <a:pt x="0" y="118"/>
                  </a:lnTo>
                  <a:lnTo>
                    <a:pt x="226" y="118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1;p13">
              <a:extLst>
                <a:ext uri="{FF2B5EF4-FFF2-40B4-BE49-F238E27FC236}">
                  <a16:creationId xmlns:a16="http://schemas.microsoft.com/office/drawing/2014/main" id="{A149150C-F1FA-5FD9-2956-763054886669}"/>
                </a:ext>
              </a:extLst>
            </p:cNvPr>
            <p:cNvSpPr/>
            <p:nvPr/>
          </p:nvSpPr>
          <p:spPr>
            <a:xfrm>
              <a:off x="6649976" y="3637490"/>
              <a:ext cx="4598" cy="4470"/>
            </a:xfrm>
            <a:custGeom>
              <a:avLst/>
              <a:gdLst/>
              <a:ahLst/>
              <a:cxnLst/>
              <a:rect l="l" t="t" r="r" b="b"/>
              <a:pathLst>
                <a:path w="36" h="35" extrusionOk="0">
                  <a:moveTo>
                    <a:pt x="1" y="0"/>
                  </a:moveTo>
                  <a:lnTo>
                    <a:pt x="27" y="34"/>
                  </a:lnTo>
                  <a:lnTo>
                    <a:pt x="35" y="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1" name="Google Shape;1671;p37"/>
          <p:cNvGrpSpPr/>
          <p:nvPr/>
        </p:nvGrpSpPr>
        <p:grpSpPr>
          <a:xfrm rot="6081305" flipH="1">
            <a:off x="2847390" y="2740890"/>
            <a:ext cx="467885" cy="467898"/>
            <a:chOff x="943863" y="2484957"/>
            <a:chExt cx="868945" cy="868970"/>
          </a:xfrm>
        </p:grpSpPr>
        <p:sp>
          <p:nvSpPr>
            <p:cNvPr id="1672" name="Google Shape;1672;p37"/>
            <p:cNvSpPr/>
            <p:nvPr/>
          </p:nvSpPr>
          <p:spPr>
            <a:xfrm>
              <a:off x="943863" y="2484957"/>
              <a:ext cx="868945" cy="868970"/>
            </a:xfrm>
            <a:custGeom>
              <a:avLst/>
              <a:gdLst/>
              <a:ahLst/>
              <a:cxnLst/>
              <a:rect l="l" t="t" r="r" b="b"/>
              <a:pathLst>
                <a:path w="35024" h="35025" extrusionOk="0">
                  <a:moveTo>
                    <a:pt x="17511" y="1"/>
                  </a:moveTo>
                  <a:cubicBezTo>
                    <a:pt x="12867" y="1"/>
                    <a:pt x="8413" y="1846"/>
                    <a:pt x="5129" y="5129"/>
                  </a:cubicBezTo>
                  <a:cubicBezTo>
                    <a:pt x="1845" y="8413"/>
                    <a:pt x="0" y="12867"/>
                    <a:pt x="0" y="17513"/>
                  </a:cubicBezTo>
                  <a:cubicBezTo>
                    <a:pt x="0" y="22157"/>
                    <a:pt x="1845" y="26611"/>
                    <a:pt x="5129" y="29895"/>
                  </a:cubicBezTo>
                  <a:cubicBezTo>
                    <a:pt x="8413" y="33179"/>
                    <a:pt x="12867" y="35025"/>
                    <a:pt x="17512" y="35025"/>
                  </a:cubicBezTo>
                  <a:cubicBezTo>
                    <a:pt x="22157" y="35025"/>
                    <a:pt x="26611" y="33179"/>
                    <a:pt x="29895" y="29895"/>
                  </a:cubicBezTo>
                  <a:cubicBezTo>
                    <a:pt x="33178" y="26611"/>
                    <a:pt x="35023" y="22157"/>
                    <a:pt x="35023" y="17513"/>
                  </a:cubicBezTo>
                  <a:cubicBezTo>
                    <a:pt x="35023" y="12867"/>
                    <a:pt x="33178" y="8413"/>
                    <a:pt x="29895" y="5129"/>
                  </a:cubicBezTo>
                  <a:cubicBezTo>
                    <a:pt x="26611" y="1846"/>
                    <a:pt x="22157" y="1"/>
                    <a:pt x="1751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7"/>
            <p:cNvSpPr/>
            <p:nvPr/>
          </p:nvSpPr>
          <p:spPr>
            <a:xfrm>
              <a:off x="1071287" y="2612392"/>
              <a:ext cx="614100" cy="614100"/>
            </a:xfrm>
            <a:prstGeom prst="pie">
              <a:avLst>
                <a:gd name="adj1" fmla="val 11636248"/>
                <a:gd name="adj2" fmla="val 20791017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77" name="Google Shape;1677;p37"/>
          <p:cNvGrpSpPr/>
          <p:nvPr/>
        </p:nvGrpSpPr>
        <p:grpSpPr>
          <a:xfrm rot="4321879" flipH="1">
            <a:off x="3632923" y="1962120"/>
            <a:ext cx="467898" cy="467898"/>
            <a:chOff x="3072933" y="2484957"/>
            <a:chExt cx="868970" cy="868970"/>
          </a:xfrm>
        </p:grpSpPr>
        <p:sp>
          <p:nvSpPr>
            <p:cNvPr id="1678" name="Google Shape;1678;p37"/>
            <p:cNvSpPr/>
            <p:nvPr/>
          </p:nvSpPr>
          <p:spPr>
            <a:xfrm>
              <a:off x="3072933" y="2484957"/>
              <a:ext cx="868970" cy="868970"/>
            </a:xfrm>
            <a:custGeom>
              <a:avLst/>
              <a:gdLst/>
              <a:ahLst/>
              <a:cxnLst/>
              <a:rect l="l" t="t" r="r" b="b"/>
              <a:pathLst>
                <a:path w="35025" h="35025" extrusionOk="0">
                  <a:moveTo>
                    <a:pt x="17512" y="1"/>
                  </a:moveTo>
                  <a:cubicBezTo>
                    <a:pt x="12868" y="1"/>
                    <a:pt x="8413" y="1846"/>
                    <a:pt x="5130" y="5129"/>
                  </a:cubicBezTo>
                  <a:cubicBezTo>
                    <a:pt x="1845" y="8413"/>
                    <a:pt x="1" y="12867"/>
                    <a:pt x="1" y="17513"/>
                  </a:cubicBezTo>
                  <a:cubicBezTo>
                    <a:pt x="1" y="22157"/>
                    <a:pt x="1845" y="26611"/>
                    <a:pt x="5130" y="29895"/>
                  </a:cubicBezTo>
                  <a:cubicBezTo>
                    <a:pt x="8413" y="33179"/>
                    <a:pt x="12868" y="35025"/>
                    <a:pt x="17512" y="35025"/>
                  </a:cubicBezTo>
                  <a:cubicBezTo>
                    <a:pt x="22157" y="35025"/>
                    <a:pt x="26611" y="33179"/>
                    <a:pt x="29895" y="29895"/>
                  </a:cubicBezTo>
                  <a:cubicBezTo>
                    <a:pt x="33179" y="26611"/>
                    <a:pt x="35024" y="22157"/>
                    <a:pt x="35024" y="17513"/>
                  </a:cubicBezTo>
                  <a:cubicBezTo>
                    <a:pt x="35024" y="12867"/>
                    <a:pt x="33179" y="8413"/>
                    <a:pt x="29895" y="5129"/>
                  </a:cubicBezTo>
                  <a:cubicBezTo>
                    <a:pt x="26611" y="1846"/>
                    <a:pt x="22157" y="1"/>
                    <a:pt x="17512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7"/>
            <p:cNvSpPr/>
            <p:nvPr/>
          </p:nvSpPr>
          <p:spPr>
            <a:xfrm>
              <a:off x="3200370" y="2612392"/>
              <a:ext cx="614100" cy="614100"/>
            </a:xfrm>
            <a:prstGeom prst="pie">
              <a:avLst>
                <a:gd name="adj1" fmla="val 13556789"/>
                <a:gd name="adj2" fmla="val 16200000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83" name="Google Shape;1683;p37"/>
          <p:cNvGrpSpPr/>
          <p:nvPr/>
        </p:nvGrpSpPr>
        <p:grpSpPr>
          <a:xfrm rot="-5400000" flipH="1">
            <a:off x="2852806" y="1965734"/>
            <a:ext cx="467898" cy="467898"/>
            <a:chOff x="5202053" y="2504007"/>
            <a:chExt cx="868970" cy="868970"/>
          </a:xfrm>
        </p:grpSpPr>
        <p:sp>
          <p:nvSpPr>
            <p:cNvPr id="1684" name="Google Shape;1684;p37"/>
            <p:cNvSpPr/>
            <p:nvPr/>
          </p:nvSpPr>
          <p:spPr>
            <a:xfrm>
              <a:off x="5202053" y="2504007"/>
              <a:ext cx="868970" cy="868970"/>
            </a:xfrm>
            <a:custGeom>
              <a:avLst/>
              <a:gdLst/>
              <a:ahLst/>
              <a:cxnLst/>
              <a:rect l="l" t="t" r="r" b="b"/>
              <a:pathLst>
                <a:path w="35025" h="35025" extrusionOk="0">
                  <a:moveTo>
                    <a:pt x="17512" y="1"/>
                  </a:moveTo>
                  <a:cubicBezTo>
                    <a:pt x="12868" y="1"/>
                    <a:pt x="8413" y="1846"/>
                    <a:pt x="5130" y="5129"/>
                  </a:cubicBezTo>
                  <a:cubicBezTo>
                    <a:pt x="1845" y="8413"/>
                    <a:pt x="1" y="12867"/>
                    <a:pt x="1" y="17513"/>
                  </a:cubicBezTo>
                  <a:cubicBezTo>
                    <a:pt x="1" y="22157"/>
                    <a:pt x="1845" y="26611"/>
                    <a:pt x="5130" y="29895"/>
                  </a:cubicBezTo>
                  <a:cubicBezTo>
                    <a:pt x="8413" y="33179"/>
                    <a:pt x="12868" y="35025"/>
                    <a:pt x="17512" y="35025"/>
                  </a:cubicBezTo>
                  <a:cubicBezTo>
                    <a:pt x="22157" y="35025"/>
                    <a:pt x="26611" y="33179"/>
                    <a:pt x="29895" y="29895"/>
                  </a:cubicBezTo>
                  <a:cubicBezTo>
                    <a:pt x="33180" y="26611"/>
                    <a:pt x="35024" y="22157"/>
                    <a:pt x="35024" y="17513"/>
                  </a:cubicBezTo>
                  <a:cubicBezTo>
                    <a:pt x="35024" y="12867"/>
                    <a:pt x="33180" y="8413"/>
                    <a:pt x="29895" y="5129"/>
                  </a:cubicBezTo>
                  <a:cubicBezTo>
                    <a:pt x="26611" y="1846"/>
                    <a:pt x="22157" y="1"/>
                    <a:pt x="17512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7"/>
            <p:cNvSpPr/>
            <p:nvPr/>
          </p:nvSpPr>
          <p:spPr>
            <a:xfrm>
              <a:off x="5329490" y="2631442"/>
              <a:ext cx="614100" cy="614100"/>
            </a:xfrm>
            <a:prstGeom prst="pie">
              <a:avLst>
                <a:gd name="adj1" fmla="val 2238941"/>
                <a:gd name="adj2" fmla="val 6171794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1" name="Google Shape;1671;p37">
            <a:extLst>
              <a:ext uri="{FF2B5EF4-FFF2-40B4-BE49-F238E27FC236}">
                <a16:creationId xmlns:a16="http://schemas.microsoft.com/office/drawing/2014/main" id="{B949ABE4-5E13-1E5B-0EA0-7F222A42FF39}"/>
              </a:ext>
            </a:extLst>
          </p:cNvPr>
          <p:cNvGrpSpPr/>
          <p:nvPr/>
        </p:nvGrpSpPr>
        <p:grpSpPr>
          <a:xfrm rot="-5400000" flipH="1">
            <a:off x="3234733" y="3466957"/>
            <a:ext cx="467886" cy="467898"/>
            <a:chOff x="943863" y="2484957"/>
            <a:chExt cx="868945" cy="868970"/>
          </a:xfrm>
        </p:grpSpPr>
        <p:sp>
          <p:nvSpPr>
            <p:cNvPr id="62" name="Google Shape;1672;p37">
              <a:extLst>
                <a:ext uri="{FF2B5EF4-FFF2-40B4-BE49-F238E27FC236}">
                  <a16:creationId xmlns:a16="http://schemas.microsoft.com/office/drawing/2014/main" id="{576A7C12-9FD2-3EB2-BD82-4397BA604E7F}"/>
                </a:ext>
              </a:extLst>
            </p:cNvPr>
            <p:cNvSpPr/>
            <p:nvPr/>
          </p:nvSpPr>
          <p:spPr>
            <a:xfrm>
              <a:off x="943863" y="2484957"/>
              <a:ext cx="868945" cy="868970"/>
            </a:xfrm>
            <a:custGeom>
              <a:avLst/>
              <a:gdLst/>
              <a:ahLst/>
              <a:cxnLst/>
              <a:rect l="l" t="t" r="r" b="b"/>
              <a:pathLst>
                <a:path w="35024" h="35025" extrusionOk="0">
                  <a:moveTo>
                    <a:pt x="17511" y="1"/>
                  </a:moveTo>
                  <a:cubicBezTo>
                    <a:pt x="12867" y="1"/>
                    <a:pt x="8413" y="1846"/>
                    <a:pt x="5129" y="5129"/>
                  </a:cubicBezTo>
                  <a:cubicBezTo>
                    <a:pt x="1845" y="8413"/>
                    <a:pt x="0" y="12867"/>
                    <a:pt x="0" y="17513"/>
                  </a:cubicBezTo>
                  <a:cubicBezTo>
                    <a:pt x="0" y="22157"/>
                    <a:pt x="1845" y="26611"/>
                    <a:pt x="5129" y="29895"/>
                  </a:cubicBezTo>
                  <a:cubicBezTo>
                    <a:pt x="8413" y="33179"/>
                    <a:pt x="12867" y="35025"/>
                    <a:pt x="17512" y="35025"/>
                  </a:cubicBezTo>
                  <a:cubicBezTo>
                    <a:pt x="22157" y="35025"/>
                    <a:pt x="26611" y="33179"/>
                    <a:pt x="29895" y="29895"/>
                  </a:cubicBezTo>
                  <a:cubicBezTo>
                    <a:pt x="33178" y="26611"/>
                    <a:pt x="35023" y="22157"/>
                    <a:pt x="35023" y="17513"/>
                  </a:cubicBezTo>
                  <a:cubicBezTo>
                    <a:pt x="35023" y="12867"/>
                    <a:pt x="33178" y="8413"/>
                    <a:pt x="29895" y="5129"/>
                  </a:cubicBezTo>
                  <a:cubicBezTo>
                    <a:pt x="26611" y="1846"/>
                    <a:pt x="22157" y="1"/>
                    <a:pt x="1751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673;p37">
              <a:extLst>
                <a:ext uri="{FF2B5EF4-FFF2-40B4-BE49-F238E27FC236}">
                  <a16:creationId xmlns:a16="http://schemas.microsoft.com/office/drawing/2014/main" id="{4AD9F7B5-F80F-183B-04C8-DC37C0668D81}"/>
                </a:ext>
              </a:extLst>
            </p:cNvPr>
            <p:cNvSpPr/>
            <p:nvPr/>
          </p:nvSpPr>
          <p:spPr>
            <a:xfrm>
              <a:off x="1071287" y="2612392"/>
              <a:ext cx="614100" cy="614100"/>
            </a:xfrm>
            <a:prstGeom prst="pie">
              <a:avLst>
                <a:gd name="adj1" fmla="val 1003568"/>
                <a:gd name="adj2" fmla="val 4729477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00" name="Google Shape;1677;p37">
            <a:extLst>
              <a:ext uri="{FF2B5EF4-FFF2-40B4-BE49-F238E27FC236}">
                <a16:creationId xmlns:a16="http://schemas.microsoft.com/office/drawing/2014/main" id="{6725ED4E-5B78-2D51-57FF-30BCD815F93D}"/>
              </a:ext>
            </a:extLst>
          </p:cNvPr>
          <p:cNvGrpSpPr/>
          <p:nvPr/>
        </p:nvGrpSpPr>
        <p:grpSpPr>
          <a:xfrm rot="-5400000" flipH="1">
            <a:off x="5499956" y="2958263"/>
            <a:ext cx="467896" cy="467896"/>
            <a:chOff x="3072933" y="2484957"/>
            <a:chExt cx="868970" cy="868970"/>
          </a:xfrm>
        </p:grpSpPr>
        <p:sp>
          <p:nvSpPr>
            <p:cNvPr id="1601" name="Google Shape;1678;p37">
              <a:extLst>
                <a:ext uri="{FF2B5EF4-FFF2-40B4-BE49-F238E27FC236}">
                  <a16:creationId xmlns:a16="http://schemas.microsoft.com/office/drawing/2014/main" id="{FD1FDD0B-7EDC-E8C2-6564-D5879B690B83}"/>
                </a:ext>
              </a:extLst>
            </p:cNvPr>
            <p:cNvSpPr/>
            <p:nvPr/>
          </p:nvSpPr>
          <p:spPr>
            <a:xfrm>
              <a:off x="3072933" y="2484957"/>
              <a:ext cx="868970" cy="868970"/>
            </a:xfrm>
            <a:custGeom>
              <a:avLst/>
              <a:gdLst/>
              <a:ahLst/>
              <a:cxnLst/>
              <a:rect l="l" t="t" r="r" b="b"/>
              <a:pathLst>
                <a:path w="35025" h="35025" extrusionOk="0">
                  <a:moveTo>
                    <a:pt x="17512" y="1"/>
                  </a:moveTo>
                  <a:cubicBezTo>
                    <a:pt x="12868" y="1"/>
                    <a:pt x="8413" y="1846"/>
                    <a:pt x="5130" y="5129"/>
                  </a:cubicBezTo>
                  <a:cubicBezTo>
                    <a:pt x="1845" y="8413"/>
                    <a:pt x="1" y="12867"/>
                    <a:pt x="1" y="17513"/>
                  </a:cubicBezTo>
                  <a:cubicBezTo>
                    <a:pt x="1" y="22157"/>
                    <a:pt x="1845" y="26611"/>
                    <a:pt x="5130" y="29895"/>
                  </a:cubicBezTo>
                  <a:cubicBezTo>
                    <a:pt x="8413" y="33179"/>
                    <a:pt x="12868" y="35025"/>
                    <a:pt x="17512" y="35025"/>
                  </a:cubicBezTo>
                  <a:cubicBezTo>
                    <a:pt x="22157" y="35025"/>
                    <a:pt x="26611" y="33179"/>
                    <a:pt x="29895" y="29895"/>
                  </a:cubicBezTo>
                  <a:cubicBezTo>
                    <a:pt x="33179" y="26611"/>
                    <a:pt x="35024" y="22157"/>
                    <a:pt x="35024" y="17513"/>
                  </a:cubicBezTo>
                  <a:cubicBezTo>
                    <a:pt x="35024" y="12867"/>
                    <a:pt x="33179" y="8413"/>
                    <a:pt x="29895" y="5129"/>
                  </a:cubicBezTo>
                  <a:cubicBezTo>
                    <a:pt x="26611" y="1846"/>
                    <a:pt x="22157" y="1"/>
                    <a:pt x="17512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79;p37">
              <a:extLst>
                <a:ext uri="{FF2B5EF4-FFF2-40B4-BE49-F238E27FC236}">
                  <a16:creationId xmlns:a16="http://schemas.microsoft.com/office/drawing/2014/main" id="{D823A6A3-1B5F-331F-A292-B71D048F5C4B}"/>
                </a:ext>
              </a:extLst>
            </p:cNvPr>
            <p:cNvSpPr/>
            <p:nvPr/>
          </p:nvSpPr>
          <p:spPr>
            <a:xfrm>
              <a:off x="3200370" y="2612392"/>
              <a:ext cx="614100" cy="614100"/>
            </a:xfrm>
            <a:prstGeom prst="pie">
              <a:avLst>
                <a:gd name="adj1" fmla="val 1645801"/>
                <a:gd name="adj2" fmla="val 6257744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3" name="Google Shape;1683;p37">
            <a:extLst>
              <a:ext uri="{FF2B5EF4-FFF2-40B4-BE49-F238E27FC236}">
                <a16:creationId xmlns:a16="http://schemas.microsoft.com/office/drawing/2014/main" id="{A2AA33CE-3792-8E6F-59EB-2DC664559987}"/>
              </a:ext>
            </a:extLst>
          </p:cNvPr>
          <p:cNvGrpSpPr/>
          <p:nvPr/>
        </p:nvGrpSpPr>
        <p:grpSpPr>
          <a:xfrm rot="-5400000" flipH="1">
            <a:off x="5494429" y="2312295"/>
            <a:ext cx="467896" cy="467896"/>
            <a:chOff x="5202053" y="2504007"/>
            <a:chExt cx="868970" cy="868970"/>
          </a:xfrm>
        </p:grpSpPr>
        <p:sp>
          <p:nvSpPr>
            <p:cNvPr id="1604" name="Google Shape;1684;p37">
              <a:extLst>
                <a:ext uri="{FF2B5EF4-FFF2-40B4-BE49-F238E27FC236}">
                  <a16:creationId xmlns:a16="http://schemas.microsoft.com/office/drawing/2014/main" id="{BBC16E29-E88C-2F7B-9F13-DE6CEB1304F8}"/>
                </a:ext>
              </a:extLst>
            </p:cNvPr>
            <p:cNvSpPr/>
            <p:nvPr/>
          </p:nvSpPr>
          <p:spPr>
            <a:xfrm>
              <a:off x="5202053" y="2504007"/>
              <a:ext cx="868970" cy="868970"/>
            </a:xfrm>
            <a:custGeom>
              <a:avLst/>
              <a:gdLst/>
              <a:ahLst/>
              <a:cxnLst/>
              <a:rect l="l" t="t" r="r" b="b"/>
              <a:pathLst>
                <a:path w="35025" h="35025" extrusionOk="0">
                  <a:moveTo>
                    <a:pt x="17512" y="1"/>
                  </a:moveTo>
                  <a:cubicBezTo>
                    <a:pt x="12868" y="1"/>
                    <a:pt x="8413" y="1846"/>
                    <a:pt x="5130" y="5129"/>
                  </a:cubicBezTo>
                  <a:cubicBezTo>
                    <a:pt x="1845" y="8413"/>
                    <a:pt x="1" y="12867"/>
                    <a:pt x="1" y="17513"/>
                  </a:cubicBezTo>
                  <a:cubicBezTo>
                    <a:pt x="1" y="22157"/>
                    <a:pt x="1845" y="26611"/>
                    <a:pt x="5130" y="29895"/>
                  </a:cubicBezTo>
                  <a:cubicBezTo>
                    <a:pt x="8413" y="33179"/>
                    <a:pt x="12868" y="35025"/>
                    <a:pt x="17512" y="35025"/>
                  </a:cubicBezTo>
                  <a:cubicBezTo>
                    <a:pt x="22157" y="35025"/>
                    <a:pt x="26611" y="33179"/>
                    <a:pt x="29895" y="29895"/>
                  </a:cubicBezTo>
                  <a:cubicBezTo>
                    <a:pt x="33180" y="26611"/>
                    <a:pt x="35024" y="22157"/>
                    <a:pt x="35024" y="17513"/>
                  </a:cubicBezTo>
                  <a:cubicBezTo>
                    <a:pt x="35024" y="12867"/>
                    <a:pt x="33180" y="8413"/>
                    <a:pt x="29895" y="5129"/>
                  </a:cubicBezTo>
                  <a:cubicBezTo>
                    <a:pt x="26611" y="1846"/>
                    <a:pt x="22157" y="1"/>
                    <a:pt x="17512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85;p37">
              <a:extLst>
                <a:ext uri="{FF2B5EF4-FFF2-40B4-BE49-F238E27FC236}">
                  <a16:creationId xmlns:a16="http://schemas.microsoft.com/office/drawing/2014/main" id="{FDB0F892-2902-4649-4573-02588BFAABEA}"/>
                </a:ext>
              </a:extLst>
            </p:cNvPr>
            <p:cNvSpPr/>
            <p:nvPr/>
          </p:nvSpPr>
          <p:spPr>
            <a:xfrm>
              <a:off x="5329490" y="2631442"/>
              <a:ext cx="614100" cy="614100"/>
            </a:xfrm>
            <a:prstGeom prst="pie">
              <a:avLst>
                <a:gd name="adj1" fmla="val 20069607"/>
                <a:gd name="adj2" fmla="val 15551756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6" name="Google Shape;1686;p37">
            <a:extLst>
              <a:ext uri="{FF2B5EF4-FFF2-40B4-BE49-F238E27FC236}">
                <a16:creationId xmlns:a16="http://schemas.microsoft.com/office/drawing/2014/main" id="{4801FB85-14B6-8530-4571-D86CE15E7DBA}"/>
              </a:ext>
            </a:extLst>
          </p:cNvPr>
          <p:cNvGrpSpPr/>
          <p:nvPr/>
        </p:nvGrpSpPr>
        <p:grpSpPr>
          <a:xfrm rot="-5400000" flipH="1">
            <a:off x="3634642" y="2740889"/>
            <a:ext cx="467886" cy="467898"/>
            <a:chOff x="943863" y="2484957"/>
            <a:chExt cx="868945" cy="868970"/>
          </a:xfrm>
        </p:grpSpPr>
        <p:sp>
          <p:nvSpPr>
            <p:cNvPr id="1607" name="Google Shape;1687;p37">
              <a:extLst>
                <a:ext uri="{FF2B5EF4-FFF2-40B4-BE49-F238E27FC236}">
                  <a16:creationId xmlns:a16="http://schemas.microsoft.com/office/drawing/2014/main" id="{2158A8C7-BF52-E894-0021-B16E3A99BE66}"/>
                </a:ext>
              </a:extLst>
            </p:cNvPr>
            <p:cNvSpPr/>
            <p:nvPr/>
          </p:nvSpPr>
          <p:spPr>
            <a:xfrm>
              <a:off x="943863" y="2484957"/>
              <a:ext cx="868945" cy="868970"/>
            </a:xfrm>
            <a:custGeom>
              <a:avLst/>
              <a:gdLst/>
              <a:ahLst/>
              <a:cxnLst/>
              <a:rect l="l" t="t" r="r" b="b"/>
              <a:pathLst>
                <a:path w="35024" h="35025" extrusionOk="0">
                  <a:moveTo>
                    <a:pt x="17511" y="1"/>
                  </a:moveTo>
                  <a:cubicBezTo>
                    <a:pt x="12867" y="1"/>
                    <a:pt x="8413" y="1846"/>
                    <a:pt x="5129" y="5129"/>
                  </a:cubicBezTo>
                  <a:cubicBezTo>
                    <a:pt x="1845" y="8413"/>
                    <a:pt x="0" y="12867"/>
                    <a:pt x="0" y="17513"/>
                  </a:cubicBezTo>
                  <a:cubicBezTo>
                    <a:pt x="0" y="22157"/>
                    <a:pt x="1845" y="26611"/>
                    <a:pt x="5129" y="29895"/>
                  </a:cubicBezTo>
                  <a:cubicBezTo>
                    <a:pt x="8413" y="33179"/>
                    <a:pt x="12867" y="35025"/>
                    <a:pt x="17512" y="35025"/>
                  </a:cubicBezTo>
                  <a:cubicBezTo>
                    <a:pt x="22157" y="35025"/>
                    <a:pt x="26611" y="33179"/>
                    <a:pt x="29895" y="29895"/>
                  </a:cubicBezTo>
                  <a:cubicBezTo>
                    <a:pt x="33178" y="26611"/>
                    <a:pt x="35023" y="22157"/>
                    <a:pt x="35023" y="17513"/>
                  </a:cubicBezTo>
                  <a:cubicBezTo>
                    <a:pt x="35023" y="12867"/>
                    <a:pt x="33178" y="8413"/>
                    <a:pt x="29895" y="5129"/>
                  </a:cubicBezTo>
                  <a:cubicBezTo>
                    <a:pt x="26611" y="1846"/>
                    <a:pt x="22157" y="1"/>
                    <a:pt x="1751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88;p37">
              <a:extLst>
                <a:ext uri="{FF2B5EF4-FFF2-40B4-BE49-F238E27FC236}">
                  <a16:creationId xmlns:a16="http://schemas.microsoft.com/office/drawing/2014/main" id="{278CE6BB-4368-CCB5-757A-26F58352E0EB}"/>
                </a:ext>
              </a:extLst>
            </p:cNvPr>
            <p:cNvSpPr/>
            <p:nvPr/>
          </p:nvSpPr>
          <p:spPr>
            <a:xfrm>
              <a:off x="1071287" y="2612392"/>
              <a:ext cx="614100" cy="614100"/>
            </a:xfrm>
            <a:prstGeom prst="pie">
              <a:avLst>
                <a:gd name="adj1" fmla="val 2177912"/>
                <a:gd name="adj2" fmla="val 5712838"/>
              </a:avLst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1" name="Google Shape;1668;p37">
            <a:extLst>
              <a:ext uri="{FF2B5EF4-FFF2-40B4-BE49-F238E27FC236}">
                <a16:creationId xmlns:a16="http://schemas.microsoft.com/office/drawing/2014/main" id="{C7A44164-DCBB-B51D-988F-611464EEEB67}"/>
              </a:ext>
            </a:extLst>
          </p:cNvPr>
          <p:cNvGrpSpPr/>
          <p:nvPr/>
        </p:nvGrpSpPr>
        <p:grpSpPr>
          <a:xfrm>
            <a:off x="266373" y="4055249"/>
            <a:ext cx="1772820" cy="654600"/>
            <a:chOff x="5450759" y="3812959"/>
            <a:chExt cx="1772820" cy="654600"/>
          </a:xfrm>
        </p:grpSpPr>
        <p:sp>
          <p:nvSpPr>
            <p:cNvPr id="1632" name="Google Shape;1669;p37">
              <a:extLst>
                <a:ext uri="{FF2B5EF4-FFF2-40B4-BE49-F238E27FC236}">
                  <a16:creationId xmlns:a16="http://schemas.microsoft.com/office/drawing/2014/main" id="{2F4950AF-8562-954C-5755-8CAE379E872B}"/>
                </a:ext>
              </a:extLst>
            </p:cNvPr>
            <p:cNvSpPr txBox="1"/>
            <p:nvPr/>
          </p:nvSpPr>
          <p:spPr>
            <a:xfrm>
              <a:off x="5473979" y="4093459"/>
              <a:ext cx="1749600" cy="37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pt-BR" sz="11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Das pessoas acham muito bom</a:t>
              </a:r>
              <a:endParaRPr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3" name="Google Shape;1670;p37">
              <a:extLst>
                <a:ext uri="{FF2B5EF4-FFF2-40B4-BE49-F238E27FC236}">
                  <a16:creationId xmlns:a16="http://schemas.microsoft.com/office/drawing/2014/main" id="{B1BA292E-F49C-A75A-ACFC-E711659D61FA}"/>
                </a:ext>
              </a:extLst>
            </p:cNvPr>
            <p:cNvSpPr txBox="1"/>
            <p:nvPr/>
          </p:nvSpPr>
          <p:spPr>
            <a:xfrm>
              <a:off x="5450759" y="3812959"/>
              <a:ext cx="1749600" cy="28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15%</a:t>
              </a:r>
              <a:endParaRPr sz="20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634" name="Google Shape;1674;p37">
            <a:extLst>
              <a:ext uri="{FF2B5EF4-FFF2-40B4-BE49-F238E27FC236}">
                <a16:creationId xmlns:a16="http://schemas.microsoft.com/office/drawing/2014/main" id="{3303B36E-F40D-1CD6-E316-5A14B82FA400}"/>
              </a:ext>
            </a:extLst>
          </p:cNvPr>
          <p:cNvGrpSpPr/>
          <p:nvPr/>
        </p:nvGrpSpPr>
        <p:grpSpPr>
          <a:xfrm>
            <a:off x="6848580" y="2914332"/>
            <a:ext cx="1749600" cy="930221"/>
            <a:chOff x="5396351" y="2461491"/>
            <a:chExt cx="1749600" cy="930221"/>
          </a:xfrm>
        </p:grpSpPr>
        <p:sp>
          <p:nvSpPr>
            <p:cNvPr id="1635" name="Google Shape;1675;p37">
              <a:extLst>
                <a:ext uri="{FF2B5EF4-FFF2-40B4-BE49-F238E27FC236}">
                  <a16:creationId xmlns:a16="http://schemas.microsoft.com/office/drawing/2014/main" id="{9B5D1FEA-66D8-DCAA-7400-3434019CE344}"/>
                </a:ext>
              </a:extLst>
            </p:cNvPr>
            <p:cNvSpPr txBox="1"/>
            <p:nvPr/>
          </p:nvSpPr>
          <p:spPr>
            <a:xfrm>
              <a:off x="5396351" y="2739369"/>
              <a:ext cx="1749600" cy="6523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Das pessoas que responderam acham ruim a ideia de fazer um aplicativo</a:t>
              </a:r>
              <a:endParaRPr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6" name="Google Shape;1676;p37">
              <a:extLst>
                <a:ext uri="{FF2B5EF4-FFF2-40B4-BE49-F238E27FC236}">
                  <a16:creationId xmlns:a16="http://schemas.microsoft.com/office/drawing/2014/main" id="{A411D33E-21AD-8EC1-CE3A-49A58298558F}"/>
                </a:ext>
              </a:extLst>
            </p:cNvPr>
            <p:cNvSpPr txBox="1"/>
            <p:nvPr/>
          </p:nvSpPr>
          <p:spPr>
            <a:xfrm>
              <a:off x="5396351" y="2461491"/>
              <a:ext cx="1317772" cy="28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20%</a:t>
              </a:r>
              <a:endParaRPr sz="20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637" name="Google Shape;1680;p37">
            <a:extLst>
              <a:ext uri="{FF2B5EF4-FFF2-40B4-BE49-F238E27FC236}">
                <a16:creationId xmlns:a16="http://schemas.microsoft.com/office/drawing/2014/main" id="{2060FC95-FF29-EBE8-98B7-965F98516580}"/>
              </a:ext>
            </a:extLst>
          </p:cNvPr>
          <p:cNvGrpSpPr/>
          <p:nvPr/>
        </p:nvGrpSpPr>
        <p:grpSpPr>
          <a:xfrm>
            <a:off x="6848580" y="2021743"/>
            <a:ext cx="1764811" cy="997240"/>
            <a:chOff x="5096373" y="1067050"/>
            <a:chExt cx="1764811" cy="997240"/>
          </a:xfrm>
        </p:grpSpPr>
        <p:sp>
          <p:nvSpPr>
            <p:cNvPr id="1638" name="Google Shape;1681;p37">
              <a:extLst>
                <a:ext uri="{FF2B5EF4-FFF2-40B4-BE49-F238E27FC236}">
                  <a16:creationId xmlns:a16="http://schemas.microsoft.com/office/drawing/2014/main" id="{F7582DFA-EA99-7561-38B7-AF57927C4409}"/>
                </a:ext>
              </a:extLst>
            </p:cNvPr>
            <p:cNvSpPr txBox="1"/>
            <p:nvPr/>
          </p:nvSpPr>
          <p:spPr>
            <a:xfrm>
              <a:off x="5111584" y="1135525"/>
              <a:ext cx="1749600" cy="9287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pt-BR" sz="1100" dirty="0">
                  <a:latin typeface="Roboto"/>
                  <a:ea typeface="Roboto"/>
                  <a:cs typeface="Roboto"/>
                  <a:sym typeface="Roboto"/>
                </a:rPr>
                <a:t>Dos que responderam acham que a ideia de fazer um aplicativo é boa</a:t>
              </a:r>
              <a:endParaRPr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9" name="Google Shape;1682;p37">
              <a:extLst>
                <a:ext uri="{FF2B5EF4-FFF2-40B4-BE49-F238E27FC236}">
                  <a16:creationId xmlns:a16="http://schemas.microsoft.com/office/drawing/2014/main" id="{1568C128-025C-5E51-124F-3103EF5AEEC7}"/>
                </a:ext>
              </a:extLst>
            </p:cNvPr>
            <p:cNvSpPr txBox="1"/>
            <p:nvPr/>
          </p:nvSpPr>
          <p:spPr>
            <a:xfrm>
              <a:off x="5096373" y="1067050"/>
              <a:ext cx="1417780" cy="28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80%</a:t>
              </a:r>
              <a:endParaRPr sz="20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640" name="Google Shape;1668;p37">
            <a:extLst>
              <a:ext uri="{FF2B5EF4-FFF2-40B4-BE49-F238E27FC236}">
                <a16:creationId xmlns:a16="http://schemas.microsoft.com/office/drawing/2014/main" id="{D85EF1CB-7C01-6367-7E74-FA0D80935E6B}"/>
              </a:ext>
            </a:extLst>
          </p:cNvPr>
          <p:cNvGrpSpPr/>
          <p:nvPr/>
        </p:nvGrpSpPr>
        <p:grpSpPr>
          <a:xfrm>
            <a:off x="291852" y="3364180"/>
            <a:ext cx="1772820" cy="654600"/>
            <a:chOff x="5450759" y="3812959"/>
            <a:chExt cx="1772820" cy="654600"/>
          </a:xfrm>
        </p:grpSpPr>
        <p:sp>
          <p:nvSpPr>
            <p:cNvPr id="1641" name="Google Shape;1669;p37">
              <a:extLst>
                <a:ext uri="{FF2B5EF4-FFF2-40B4-BE49-F238E27FC236}">
                  <a16:creationId xmlns:a16="http://schemas.microsoft.com/office/drawing/2014/main" id="{DDFE2EB7-9FA5-4AC2-BF9E-9816CC9EB44C}"/>
                </a:ext>
              </a:extLst>
            </p:cNvPr>
            <p:cNvSpPr txBox="1"/>
            <p:nvPr/>
          </p:nvSpPr>
          <p:spPr>
            <a:xfrm>
              <a:off x="5473979" y="4093459"/>
              <a:ext cx="1749600" cy="37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pt-BR" sz="1100" dirty="0">
                  <a:latin typeface="Roboto"/>
                  <a:ea typeface="Roboto"/>
                  <a:cs typeface="Roboto"/>
                  <a:sym typeface="Roboto"/>
                </a:rPr>
                <a:t>Das pessoas a</a:t>
              </a:r>
              <a:r>
                <a:rPr lang="pt-BR" sz="11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cham bom</a:t>
              </a:r>
              <a:endParaRPr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42" name="Google Shape;1670;p37">
              <a:extLst>
                <a:ext uri="{FF2B5EF4-FFF2-40B4-BE49-F238E27FC236}">
                  <a16:creationId xmlns:a16="http://schemas.microsoft.com/office/drawing/2014/main" id="{30BA642E-B959-E114-D430-568C11C35983}"/>
                </a:ext>
              </a:extLst>
            </p:cNvPr>
            <p:cNvSpPr txBox="1"/>
            <p:nvPr/>
          </p:nvSpPr>
          <p:spPr>
            <a:xfrm>
              <a:off x="5450759" y="3812959"/>
              <a:ext cx="1749600" cy="28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rgbClr val="1C3F6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15%</a:t>
              </a:r>
              <a:endParaRPr sz="2000" dirty="0">
                <a:solidFill>
                  <a:srgbClr val="1C3F6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1643" name="Google Shape;1646;p37">
            <a:extLst>
              <a:ext uri="{FF2B5EF4-FFF2-40B4-BE49-F238E27FC236}">
                <a16:creationId xmlns:a16="http://schemas.microsoft.com/office/drawing/2014/main" id="{5A9EFB78-9BA9-0D08-871F-5F965269667B}"/>
              </a:ext>
            </a:extLst>
          </p:cNvPr>
          <p:cNvSpPr txBox="1">
            <a:spLocks/>
          </p:cNvSpPr>
          <p:nvPr/>
        </p:nvSpPr>
        <p:spPr>
          <a:xfrm>
            <a:off x="2676156" y="1494170"/>
            <a:ext cx="1567707" cy="280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7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r>
              <a:rPr lang="pt-BR" sz="1400" dirty="0"/>
              <a:t>Sinalização no campus</a:t>
            </a:r>
          </a:p>
        </p:txBody>
      </p:sp>
      <p:sp>
        <p:nvSpPr>
          <p:cNvPr id="1644" name="Google Shape;1646;p37">
            <a:extLst>
              <a:ext uri="{FF2B5EF4-FFF2-40B4-BE49-F238E27FC236}">
                <a16:creationId xmlns:a16="http://schemas.microsoft.com/office/drawing/2014/main" id="{EA296AE0-BFB2-EA02-8CF8-3B3686E77286}"/>
              </a:ext>
            </a:extLst>
          </p:cNvPr>
          <p:cNvSpPr txBox="1">
            <a:spLocks/>
          </p:cNvSpPr>
          <p:nvPr/>
        </p:nvSpPr>
        <p:spPr>
          <a:xfrm>
            <a:off x="4964913" y="1553492"/>
            <a:ext cx="1567707" cy="280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7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r>
              <a:rPr lang="pt-BR" sz="1400" dirty="0"/>
              <a:t>Ideia do aplicativo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em preto e branco de computador&#10;&#10;Descrição gerada automaticamente">
            <a:extLst>
              <a:ext uri="{FF2B5EF4-FFF2-40B4-BE49-F238E27FC236}">
                <a16:creationId xmlns:a16="http://schemas.microsoft.com/office/drawing/2014/main" id="{00BFF441-C450-BA64-E06E-3694CD9DB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4161" y="284836"/>
            <a:ext cx="5347337" cy="3566929"/>
          </a:xfrm>
          <a:prstGeom prst="rect">
            <a:avLst/>
          </a:prstGeom>
        </p:spPr>
      </p:pic>
      <p:sp>
        <p:nvSpPr>
          <p:cNvPr id="973" name="Google Shape;973;p26"/>
          <p:cNvSpPr txBox="1">
            <a:spLocks noGrp="1"/>
          </p:cNvSpPr>
          <p:nvPr>
            <p:ph type="title"/>
          </p:nvPr>
        </p:nvSpPr>
        <p:spPr>
          <a:xfrm>
            <a:off x="504750" y="350420"/>
            <a:ext cx="8134500" cy="4031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Dentro do aplicativo</a:t>
            </a:r>
            <a:endParaRPr dirty="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78" name="Google Shape;978;p26"/>
          <p:cNvSpPr/>
          <p:nvPr/>
        </p:nvSpPr>
        <p:spPr>
          <a:xfrm>
            <a:off x="1811589" y="3851052"/>
            <a:ext cx="1994400" cy="1169400"/>
          </a:xfrm>
          <a:prstGeom prst="rect">
            <a:avLst/>
          </a:prstGeom>
          <a:solidFill>
            <a:srgbClr val="BF43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26"/>
          <p:cNvSpPr/>
          <p:nvPr/>
        </p:nvSpPr>
        <p:spPr>
          <a:xfrm>
            <a:off x="6232431" y="3844425"/>
            <a:ext cx="1994400" cy="1169400"/>
          </a:xfrm>
          <a:prstGeom prst="rect">
            <a:avLst/>
          </a:prstGeom>
          <a:solidFill>
            <a:srgbClr val="F98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3" name="Google Shape;983;p26"/>
          <p:cNvGrpSpPr/>
          <p:nvPr/>
        </p:nvGrpSpPr>
        <p:grpSpPr>
          <a:xfrm>
            <a:off x="6253563" y="3474647"/>
            <a:ext cx="2040410" cy="1400338"/>
            <a:chOff x="6253563" y="3271758"/>
            <a:chExt cx="2040410" cy="1400338"/>
          </a:xfrm>
        </p:grpSpPr>
        <p:sp>
          <p:nvSpPr>
            <p:cNvPr id="984" name="Google Shape;984;p26"/>
            <p:cNvSpPr txBox="1"/>
            <p:nvPr/>
          </p:nvSpPr>
          <p:spPr>
            <a:xfrm>
              <a:off x="6718815" y="3271758"/>
              <a:ext cx="1575158" cy="41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rgbClr val="F98D3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App Inventor</a:t>
              </a:r>
              <a:endParaRPr sz="2200" dirty="0">
                <a:solidFill>
                  <a:srgbClr val="F98D3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985" name="Google Shape;985;p26"/>
            <p:cNvSpPr txBox="1"/>
            <p:nvPr/>
          </p:nvSpPr>
          <p:spPr>
            <a:xfrm>
              <a:off x="6253563" y="3895219"/>
              <a:ext cx="1777800" cy="7768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O App Inventor foi fundamental na criação do aplicativo, a partir dele o Kapi Maps foi desenvolvido</a:t>
              </a:r>
              <a:endParaRPr sz="11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026" name="Picture 2" descr="Need high resolulation App Inventor branding logo - General Discussion - MIT  App Inventor Community">
            <a:extLst>
              <a:ext uri="{FF2B5EF4-FFF2-40B4-BE49-F238E27FC236}">
                <a16:creationId xmlns:a16="http://schemas.microsoft.com/office/drawing/2014/main" id="{56F736F1-A845-1E54-E01A-E827E7FED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72703">
            <a:off x="528624" y="1893646"/>
            <a:ext cx="769885" cy="43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ppedin Reviews 2024: Details, Pricing, &amp; Features | G2">
            <a:extLst>
              <a:ext uri="{FF2B5EF4-FFF2-40B4-BE49-F238E27FC236}">
                <a16:creationId xmlns:a16="http://schemas.microsoft.com/office/drawing/2014/main" id="{5C628A1D-709C-C1B5-3495-DEAAB0AC7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89258">
            <a:off x="1498786" y="1627547"/>
            <a:ext cx="1064233" cy="55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Need high resolulation App Inventor branding logo - General Discussion - MIT  App Inventor Community">
            <a:extLst>
              <a:ext uri="{FF2B5EF4-FFF2-40B4-BE49-F238E27FC236}">
                <a16:creationId xmlns:a16="http://schemas.microsoft.com/office/drawing/2014/main" id="{357BAFD5-D015-DFAE-9C13-F4114FCFB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447" y="4202686"/>
            <a:ext cx="805116" cy="45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Mappedin Reviews 2024: Details, Pricing, &amp; Features | G2">
            <a:extLst>
              <a:ext uri="{FF2B5EF4-FFF2-40B4-BE49-F238E27FC236}">
                <a16:creationId xmlns:a16="http://schemas.microsoft.com/office/drawing/2014/main" id="{FDE6B064-64AC-EC64-772A-9B0CCAC8E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402" y="4098109"/>
            <a:ext cx="1059114" cy="56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CB370374-F9B6-D4DD-0535-3EE57BCE050B}"/>
              </a:ext>
            </a:extLst>
          </p:cNvPr>
          <p:cNvSpPr txBox="1"/>
          <p:nvPr/>
        </p:nvSpPr>
        <p:spPr>
          <a:xfrm>
            <a:off x="4609299" y="891247"/>
            <a:ext cx="4407944" cy="24622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 Centro Universitário Senac, localizado em São Paulo, é um  campus bastante extenso e que ocupa um área total de 154 mil metros quadrados, sendo 93 mil metros quadrados de área construída. A mobilidade dentro desta universidade se torna difícil para os estudantes, professores e funcionários, apesar das placas de orientação. Por isso, foi feito o aplicativo </a:t>
            </a:r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Kapi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Maps, um app construído através do </a:t>
            </a:r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AppInventor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 dentro do aplicativo, é usado o </a:t>
            </a:r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Mappedin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para um melhor deslocamento dentro do Senac.</a:t>
            </a:r>
          </a:p>
        </p:txBody>
      </p:sp>
      <p:pic>
        <p:nvPicPr>
          <p:cNvPr id="15" name="Imagem 14" descr="Desenho de pessoa com guarda-chuva">
            <a:extLst>
              <a:ext uri="{FF2B5EF4-FFF2-40B4-BE49-F238E27FC236}">
                <a16:creationId xmlns:a16="http://schemas.microsoft.com/office/drawing/2014/main" id="{FF4BC5BB-1BDC-63A1-5F7F-D0E8AF7CFA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308671">
            <a:off x="826576" y="790594"/>
            <a:ext cx="1138512" cy="1138512"/>
          </a:xfrm>
          <a:prstGeom prst="rect">
            <a:avLst/>
          </a:prstGeom>
        </p:spPr>
      </p:pic>
      <p:sp>
        <p:nvSpPr>
          <p:cNvPr id="16" name="Google Shape;984;p26">
            <a:extLst>
              <a:ext uri="{FF2B5EF4-FFF2-40B4-BE49-F238E27FC236}">
                <a16:creationId xmlns:a16="http://schemas.microsoft.com/office/drawing/2014/main" id="{2433D82E-0309-560E-5840-E2C6F79897E2}"/>
              </a:ext>
            </a:extLst>
          </p:cNvPr>
          <p:cNvSpPr txBox="1"/>
          <p:nvPr/>
        </p:nvSpPr>
        <p:spPr>
          <a:xfrm>
            <a:off x="2280547" y="3474647"/>
            <a:ext cx="1575158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BF432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Mappedin</a:t>
            </a:r>
            <a:endParaRPr sz="2200" dirty="0">
              <a:solidFill>
                <a:srgbClr val="BF432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7" name="Google Shape;985;p26">
            <a:extLst>
              <a:ext uri="{FF2B5EF4-FFF2-40B4-BE49-F238E27FC236}">
                <a16:creationId xmlns:a16="http://schemas.microsoft.com/office/drawing/2014/main" id="{5AE655C2-9757-A8CD-BCFF-E00CA3A90B27}"/>
              </a:ext>
            </a:extLst>
          </p:cNvPr>
          <p:cNvSpPr txBox="1"/>
          <p:nvPr/>
        </p:nvSpPr>
        <p:spPr>
          <a:xfrm>
            <a:off x="1861787" y="4042655"/>
            <a:ext cx="2131862" cy="832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 Mappedin foi usado para a criação do mapa indoor, permitindo ao usuário selecionar qualquer lugar da universidade</a:t>
            </a:r>
            <a:endParaRPr sz="11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tângulo 43">
            <a:extLst>
              <a:ext uri="{FF2B5EF4-FFF2-40B4-BE49-F238E27FC236}">
                <a16:creationId xmlns:a16="http://schemas.microsoft.com/office/drawing/2014/main" id="{AF4767CE-D85F-0183-E71D-513D92EB67E7}"/>
              </a:ext>
            </a:extLst>
          </p:cNvPr>
          <p:cNvSpPr/>
          <p:nvPr/>
        </p:nvSpPr>
        <p:spPr>
          <a:xfrm>
            <a:off x="7170521" y="2341379"/>
            <a:ext cx="1585234" cy="2376425"/>
          </a:xfrm>
          <a:prstGeom prst="rect">
            <a:avLst/>
          </a:prstGeom>
          <a:noFill/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3" name="Imagem 42" descr="Gráfico, Gráfico de funil&#10;&#10;Descrição gerada automaticamente">
            <a:extLst>
              <a:ext uri="{FF2B5EF4-FFF2-40B4-BE49-F238E27FC236}">
                <a16:creationId xmlns:a16="http://schemas.microsoft.com/office/drawing/2014/main" id="{23F4A128-53DE-6DDC-F4B1-DDB05524EE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62" r="-1325" b="19816"/>
          <a:stretch/>
        </p:blipFill>
        <p:spPr>
          <a:xfrm>
            <a:off x="7256375" y="2379076"/>
            <a:ext cx="1463624" cy="2293860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98009D3D-D2A7-8DB7-7EAB-C4EBD3E40488}"/>
              </a:ext>
            </a:extLst>
          </p:cNvPr>
          <p:cNvSpPr/>
          <p:nvPr/>
        </p:nvSpPr>
        <p:spPr>
          <a:xfrm>
            <a:off x="660525" y="571133"/>
            <a:ext cx="1568042" cy="2382040"/>
          </a:xfrm>
          <a:prstGeom prst="rect">
            <a:avLst/>
          </a:prstGeom>
          <a:noFill/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F733CEFA-DC42-F071-28B5-D2CBD52A17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78" b="7428"/>
          <a:stretch/>
        </p:blipFill>
        <p:spPr>
          <a:xfrm>
            <a:off x="701634" y="574036"/>
            <a:ext cx="1478950" cy="2372501"/>
          </a:xfrm>
          <a:prstGeom prst="rect">
            <a:avLst/>
          </a:prstGeom>
        </p:spPr>
      </p:pic>
      <p:cxnSp>
        <p:nvCxnSpPr>
          <p:cNvPr id="187" name="Google Shape;187;p15"/>
          <p:cNvCxnSpPr>
            <a:cxnSpLocks/>
          </p:cNvCxnSpPr>
          <p:nvPr/>
        </p:nvCxnSpPr>
        <p:spPr>
          <a:xfrm rot="10800000" flipV="1">
            <a:off x="1640027" y="913114"/>
            <a:ext cx="1948441" cy="52078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78B1F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35" name="Google Shape;135;p15"/>
          <p:cNvGrpSpPr/>
          <p:nvPr/>
        </p:nvGrpSpPr>
        <p:grpSpPr>
          <a:xfrm>
            <a:off x="540512" y="433754"/>
            <a:ext cx="1803321" cy="2725618"/>
            <a:chOff x="3193013" y="819975"/>
            <a:chExt cx="2758125" cy="4168750"/>
          </a:xfrm>
        </p:grpSpPr>
        <p:grpSp>
          <p:nvGrpSpPr>
            <p:cNvPr id="136" name="Google Shape;136;p15"/>
            <p:cNvGrpSpPr/>
            <p:nvPr/>
          </p:nvGrpSpPr>
          <p:grpSpPr>
            <a:xfrm>
              <a:off x="3193013" y="819975"/>
              <a:ext cx="2758125" cy="4168750"/>
              <a:chOff x="3193013" y="819975"/>
              <a:chExt cx="2758125" cy="4168750"/>
            </a:xfrm>
          </p:grpSpPr>
          <p:sp>
            <p:nvSpPr>
              <p:cNvPr id="137" name="Google Shape;137;p15"/>
              <p:cNvSpPr/>
              <p:nvPr/>
            </p:nvSpPr>
            <p:spPr>
              <a:xfrm>
                <a:off x="3194688" y="821650"/>
                <a:ext cx="2754350" cy="4165825"/>
              </a:xfrm>
              <a:custGeom>
                <a:avLst/>
                <a:gdLst/>
                <a:ahLst/>
                <a:cxnLst/>
                <a:rect l="l" t="t" r="r" b="b"/>
                <a:pathLst>
                  <a:path w="110174" h="166633" extrusionOk="0">
                    <a:moveTo>
                      <a:pt x="103127" y="670"/>
                    </a:moveTo>
                    <a:cubicBezTo>
                      <a:pt x="106658" y="670"/>
                      <a:pt x="109538" y="3532"/>
                      <a:pt x="109538" y="7064"/>
                    </a:cubicBezTo>
                    <a:lnTo>
                      <a:pt x="109538" y="159552"/>
                    </a:lnTo>
                    <a:cubicBezTo>
                      <a:pt x="109538" y="163084"/>
                      <a:pt x="106658" y="165963"/>
                      <a:pt x="103127" y="165963"/>
                    </a:cubicBezTo>
                    <a:lnTo>
                      <a:pt x="7064" y="165963"/>
                    </a:lnTo>
                    <a:cubicBezTo>
                      <a:pt x="3532" y="165963"/>
                      <a:pt x="670" y="163084"/>
                      <a:pt x="670" y="159552"/>
                    </a:cubicBezTo>
                    <a:lnTo>
                      <a:pt x="670" y="7064"/>
                    </a:lnTo>
                    <a:cubicBezTo>
                      <a:pt x="670" y="3532"/>
                      <a:pt x="3532" y="670"/>
                      <a:pt x="7064" y="670"/>
                    </a:cubicBezTo>
                    <a:close/>
                    <a:moveTo>
                      <a:pt x="7064" y="0"/>
                    </a:moveTo>
                    <a:cubicBezTo>
                      <a:pt x="6880" y="0"/>
                      <a:pt x="6713" y="0"/>
                      <a:pt x="6545" y="17"/>
                    </a:cubicBezTo>
                    <a:cubicBezTo>
                      <a:pt x="6478" y="17"/>
                      <a:pt x="6445" y="34"/>
                      <a:pt x="6378" y="34"/>
                    </a:cubicBezTo>
                    <a:cubicBezTo>
                      <a:pt x="6093" y="50"/>
                      <a:pt x="5792" y="101"/>
                      <a:pt x="5524" y="168"/>
                    </a:cubicBezTo>
                    <a:cubicBezTo>
                      <a:pt x="5457" y="184"/>
                      <a:pt x="5407" y="184"/>
                      <a:pt x="5357" y="201"/>
                    </a:cubicBezTo>
                    <a:cubicBezTo>
                      <a:pt x="5307" y="218"/>
                      <a:pt x="5240" y="218"/>
                      <a:pt x="5206" y="251"/>
                    </a:cubicBezTo>
                    <a:cubicBezTo>
                      <a:pt x="4704" y="368"/>
                      <a:pt x="4219" y="553"/>
                      <a:pt x="3783" y="804"/>
                    </a:cubicBezTo>
                    <a:cubicBezTo>
                      <a:pt x="3733" y="837"/>
                      <a:pt x="3683" y="854"/>
                      <a:pt x="3633" y="887"/>
                    </a:cubicBezTo>
                    <a:cubicBezTo>
                      <a:pt x="3449" y="1004"/>
                      <a:pt x="3264" y="1122"/>
                      <a:pt x="3064" y="1256"/>
                    </a:cubicBezTo>
                    <a:cubicBezTo>
                      <a:pt x="3030" y="1272"/>
                      <a:pt x="2980" y="1306"/>
                      <a:pt x="2946" y="1339"/>
                    </a:cubicBezTo>
                    <a:cubicBezTo>
                      <a:pt x="2863" y="1389"/>
                      <a:pt x="2796" y="1456"/>
                      <a:pt x="2712" y="1523"/>
                    </a:cubicBezTo>
                    <a:cubicBezTo>
                      <a:pt x="2511" y="1674"/>
                      <a:pt x="2344" y="1841"/>
                      <a:pt x="2160" y="2026"/>
                    </a:cubicBezTo>
                    <a:lnTo>
                      <a:pt x="2026" y="2143"/>
                    </a:lnTo>
                    <a:lnTo>
                      <a:pt x="1959" y="2210"/>
                    </a:lnTo>
                    <a:cubicBezTo>
                      <a:pt x="1942" y="2226"/>
                      <a:pt x="1925" y="2260"/>
                      <a:pt x="1925" y="2277"/>
                    </a:cubicBezTo>
                    <a:cubicBezTo>
                      <a:pt x="1858" y="2344"/>
                      <a:pt x="1791" y="2394"/>
                      <a:pt x="1758" y="2461"/>
                    </a:cubicBezTo>
                    <a:cubicBezTo>
                      <a:pt x="1708" y="2528"/>
                      <a:pt x="1658" y="2595"/>
                      <a:pt x="1607" y="2645"/>
                    </a:cubicBezTo>
                    <a:cubicBezTo>
                      <a:pt x="1591" y="2678"/>
                      <a:pt x="1574" y="2695"/>
                      <a:pt x="1540" y="2729"/>
                    </a:cubicBezTo>
                    <a:lnTo>
                      <a:pt x="1507" y="2779"/>
                    </a:lnTo>
                    <a:cubicBezTo>
                      <a:pt x="1457" y="2846"/>
                      <a:pt x="1406" y="2896"/>
                      <a:pt x="1356" y="2980"/>
                    </a:cubicBezTo>
                    <a:cubicBezTo>
                      <a:pt x="1356" y="2980"/>
                      <a:pt x="1356" y="3013"/>
                      <a:pt x="1339" y="3013"/>
                    </a:cubicBezTo>
                    <a:cubicBezTo>
                      <a:pt x="1273" y="3097"/>
                      <a:pt x="1206" y="3181"/>
                      <a:pt x="1172" y="3264"/>
                    </a:cubicBezTo>
                    <a:cubicBezTo>
                      <a:pt x="1172" y="3281"/>
                      <a:pt x="1155" y="3281"/>
                      <a:pt x="1155" y="3281"/>
                    </a:cubicBezTo>
                    <a:cubicBezTo>
                      <a:pt x="1105" y="3365"/>
                      <a:pt x="1038" y="3448"/>
                      <a:pt x="1005" y="3532"/>
                    </a:cubicBezTo>
                    <a:cubicBezTo>
                      <a:pt x="938" y="3616"/>
                      <a:pt x="904" y="3716"/>
                      <a:pt x="837" y="3817"/>
                    </a:cubicBezTo>
                    <a:cubicBezTo>
                      <a:pt x="821" y="3850"/>
                      <a:pt x="821" y="3867"/>
                      <a:pt x="821" y="3867"/>
                    </a:cubicBezTo>
                    <a:lnTo>
                      <a:pt x="687" y="4118"/>
                    </a:lnTo>
                    <a:lnTo>
                      <a:pt x="570" y="4436"/>
                    </a:lnTo>
                    <a:lnTo>
                      <a:pt x="436" y="4737"/>
                    </a:lnTo>
                    <a:cubicBezTo>
                      <a:pt x="369" y="4905"/>
                      <a:pt x="335" y="5055"/>
                      <a:pt x="285" y="5223"/>
                    </a:cubicBezTo>
                    <a:lnTo>
                      <a:pt x="168" y="5725"/>
                    </a:lnTo>
                    <a:cubicBezTo>
                      <a:pt x="151" y="5859"/>
                      <a:pt x="118" y="5959"/>
                      <a:pt x="101" y="6060"/>
                    </a:cubicBezTo>
                    <a:cubicBezTo>
                      <a:pt x="84" y="6160"/>
                      <a:pt x="84" y="6244"/>
                      <a:pt x="67" y="6361"/>
                    </a:cubicBezTo>
                    <a:lnTo>
                      <a:pt x="67" y="6394"/>
                    </a:lnTo>
                    <a:cubicBezTo>
                      <a:pt x="67" y="6445"/>
                      <a:pt x="34" y="6495"/>
                      <a:pt x="34" y="6545"/>
                    </a:cubicBezTo>
                    <a:cubicBezTo>
                      <a:pt x="34" y="6612"/>
                      <a:pt x="17" y="6662"/>
                      <a:pt x="17" y="6729"/>
                    </a:cubicBezTo>
                    <a:cubicBezTo>
                      <a:pt x="17" y="6830"/>
                      <a:pt x="0" y="6947"/>
                      <a:pt x="0" y="7064"/>
                    </a:cubicBezTo>
                    <a:lnTo>
                      <a:pt x="0" y="159552"/>
                    </a:lnTo>
                    <a:cubicBezTo>
                      <a:pt x="0" y="159653"/>
                      <a:pt x="0" y="159770"/>
                      <a:pt x="17" y="159887"/>
                    </a:cubicBezTo>
                    <a:cubicBezTo>
                      <a:pt x="17" y="159954"/>
                      <a:pt x="17" y="160021"/>
                      <a:pt x="34" y="160071"/>
                    </a:cubicBezTo>
                    <a:cubicBezTo>
                      <a:pt x="34" y="160121"/>
                      <a:pt x="34" y="160188"/>
                      <a:pt x="67" y="160222"/>
                    </a:cubicBezTo>
                    <a:lnTo>
                      <a:pt x="67" y="160272"/>
                    </a:lnTo>
                    <a:cubicBezTo>
                      <a:pt x="84" y="160372"/>
                      <a:pt x="84" y="160473"/>
                      <a:pt x="101" y="160556"/>
                    </a:cubicBezTo>
                    <a:cubicBezTo>
                      <a:pt x="118" y="160690"/>
                      <a:pt x="151" y="160791"/>
                      <a:pt x="168" y="160891"/>
                    </a:cubicBezTo>
                    <a:cubicBezTo>
                      <a:pt x="201" y="161059"/>
                      <a:pt x="235" y="161226"/>
                      <a:pt x="285" y="161393"/>
                    </a:cubicBezTo>
                    <a:cubicBezTo>
                      <a:pt x="335" y="161561"/>
                      <a:pt x="402" y="161728"/>
                      <a:pt x="436" y="161879"/>
                    </a:cubicBezTo>
                    <a:lnTo>
                      <a:pt x="570" y="162197"/>
                    </a:lnTo>
                    <a:lnTo>
                      <a:pt x="687" y="162498"/>
                    </a:lnTo>
                    <a:lnTo>
                      <a:pt x="821" y="162749"/>
                    </a:lnTo>
                    <a:cubicBezTo>
                      <a:pt x="837" y="162783"/>
                      <a:pt x="837" y="162799"/>
                      <a:pt x="837" y="162799"/>
                    </a:cubicBezTo>
                    <a:cubicBezTo>
                      <a:pt x="871" y="162900"/>
                      <a:pt x="938" y="162984"/>
                      <a:pt x="1005" y="163084"/>
                    </a:cubicBezTo>
                    <a:cubicBezTo>
                      <a:pt x="1038" y="163168"/>
                      <a:pt x="1105" y="163251"/>
                      <a:pt x="1155" y="163335"/>
                    </a:cubicBezTo>
                    <a:lnTo>
                      <a:pt x="1172" y="163369"/>
                    </a:lnTo>
                    <a:cubicBezTo>
                      <a:pt x="1239" y="163452"/>
                      <a:pt x="1289" y="163536"/>
                      <a:pt x="1339" y="163620"/>
                    </a:cubicBezTo>
                    <a:lnTo>
                      <a:pt x="1356" y="163636"/>
                    </a:lnTo>
                    <a:cubicBezTo>
                      <a:pt x="1406" y="163703"/>
                      <a:pt x="1457" y="163787"/>
                      <a:pt x="1507" y="163837"/>
                    </a:cubicBezTo>
                    <a:cubicBezTo>
                      <a:pt x="1524" y="163871"/>
                      <a:pt x="1524" y="163887"/>
                      <a:pt x="1540" y="163887"/>
                    </a:cubicBezTo>
                    <a:cubicBezTo>
                      <a:pt x="1574" y="163904"/>
                      <a:pt x="1591" y="163921"/>
                      <a:pt x="1607" y="163971"/>
                    </a:cubicBezTo>
                    <a:cubicBezTo>
                      <a:pt x="1658" y="164038"/>
                      <a:pt x="1708" y="164088"/>
                      <a:pt x="1758" y="164155"/>
                    </a:cubicBezTo>
                    <a:cubicBezTo>
                      <a:pt x="1825" y="164222"/>
                      <a:pt x="1858" y="164289"/>
                      <a:pt x="1925" y="164339"/>
                    </a:cubicBezTo>
                    <a:cubicBezTo>
                      <a:pt x="1942" y="164373"/>
                      <a:pt x="1959" y="164390"/>
                      <a:pt x="1959" y="164406"/>
                    </a:cubicBezTo>
                    <a:lnTo>
                      <a:pt x="2026" y="164473"/>
                    </a:lnTo>
                    <a:lnTo>
                      <a:pt x="2160" y="164590"/>
                    </a:lnTo>
                    <a:cubicBezTo>
                      <a:pt x="2344" y="164791"/>
                      <a:pt x="2528" y="164959"/>
                      <a:pt x="2712" y="165093"/>
                    </a:cubicBezTo>
                    <a:cubicBezTo>
                      <a:pt x="2796" y="165160"/>
                      <a:pt x="2863" y="165226"/>
                      <a:pt x="2946" y="165260"/>
                    </a:cubicBezTo>
                    <a:cubicBezTo>
                      <a:pt x="2980" y="165293"/>
                      <a:pt x="3030" y="165327"/>
                      <a:pt x="3064" y="165344"/>
                    </a:cubicBezTo>
                    <a:cubicBezTo>
                      <a:pt x="3264" y="165478"/>
                      <a:pt x="3449" y="165595"/>
                      <a:pt x="3633" y="165712"/>
                    </a:cubicBezTo>
                    <a:lnTo>
                      <a:pt x="3783" y="165796"/>
                    </a:lnTo>
                    <a:cubicBezTo>
                      <a:pt x="4219" y="166013"/>
                      <a:pt x="4704" y="166214"/>
                      <a:pt x="5206" y="166348"/>
                    </a:cubicBezTo>
                    <a:cubicBezTo>
                      <a:pt x="5240" y="166381"/>
                      <a:pt x="5307" y="166381"/>
                      <a:pt x="5357" y="166398"/>
                    </a:cubicBezTo>
                    <a:cubicBezTo>
                      <a:pt x="5407" y="166415"/>
                      <a:pt x="5457" y="166415"/>
                      <a:pt x="5524" y="166432"/>
                    </a:cubicBezTo>
                    <a:cubicBezTo>
                      <a:pt x="5792" y="166499"/>
                      <a:pt x="6076" y="166549"/>
                      <a:pt x="6378" y="166582"/>
                    </a:cubicBezTo>
                    <a:cubicBezTo>
                      <a:pt x="6411" y="166582"/>
                      <a:pt x="6478" y="166599"/>
                      <a:pt x="6545" y="166599"/>
                    </a:cubicBezTo>
                    <a:cubicBezTo>
                      <a:pt x="6713" y="166633"/>
                      <a:pt x="6897" y="166633"/>
                      <a:pt x="7064" y="166633"/>
                    </a:cubicBezTo>
                    <a:lnTo>
                      <a:pt x="103127" y="166633"/>
                    </a:lnTo>
                    <a:cubicBezTo>
                      <a:pt x="103311" y="166633"/>
                      <a:pt x="103478" y="166633"/>
                      <a:pt x="103646" y="166599"/>
                    </a:cubicBezTo>
                    <a:cubicBezTo>
                      <a:pt x="103696" y="166599"/>
                      <a:pt x="103763" y="166582"/>
                      <a:pt x="103796" y="166582"/>
                    </a:cubicBezTo>
                    <a:cubicBezTo>
                      <a:pt x="104097" y="166566"/>
                      <a:pt x="104382" y="166499"/>
                      <a:pt x="104683" y="166432"/>
                    </a:cubicBezTo>
                    <a:cubicBezTo>
                      <a:pt x="104717" y="166415"/>
                      <a:pt x="104784" y="166415"/>
                      <a:pt x="104851" y="166398"/>
                    </a:cubicBezTo>
                    <a:cubicBezTo>
                      <a:pt x="104884" y="166398"/>
                      <a:pt x="104934" y="166381"/>
                      <a:pt x="104968" y="166381"/>
                    </a:cubicBezTo>
                    <a:cubicBezTo>
                      <a:pt x="105470" y="166248"/>
                      <a:pt x="105955" y="166047"/>
                      <a:pt x="106407" y="165812"/>
                    </a:cubicBezTo>
                    <a:lnTo>
                      <a:pt x="106558" y="165729"/>
                    </a:lnTo>
                    <a:cubicBezTo>
                      <a:pt x="106658" y="165662"/>
                      <a:pt x="106742" y="165628"/>
                      <a:pt x="106859" y="165561"/>
                    </a:cubicBezTo>
                    <a:cubicBezTo>
                      <a:pt x="106893" y="165545"/>
                      <a:pt x="106943" y="165494"/>
                      <a:pt x="106977" y="165478"/>
                    </a:cubicBezTo>
                    <a:cubicBezTo>
                      <a:pt x="107027" y="165461"/>
                      <a:pt x="107060" y="165411"/>
                      <a:pt x="107127" y="165394"/>
                    </a:cubicBezTo>
                    <a:cubicBezTo>
                      <a:pt x="107244" y="165310"/>
                      <a:pt x="107378" y="165210"/>
                      <a:pt x="107495" y="165126"/>
                    </a:cubicBezTo>
                    <a:cubicBezTo>
                      <a:pt x="107546" y="165076"/>
                      <a:pt x="107613" y="165042"/>
                      <a:pt x="107646" y="164992"/>
                    </a:cubicBezTo>
                    <a:cubicBezTo>
                      <a:pt x="107730" y="164925"/>
                      <a:pt x="107813" y="164842"/>
                      <a:pt x="107880" y="164791"/>
                    </a:cubicBezTo>
                    <a:lnTo>
                      <a:pt x="107998" y="164657"/>
                    </a:lnTo>
                    <a:lnTo>
                      <a:pt x="108232" y="164423"/>
                    </a:lnTo>
                    <a:lnTo>
                      <a:pt x="108232" y="164406"/>
                    </a:lnTo>
                    <a:cubicBezTo>
                      <a:pt x="108383" y="164256"/>
                      <a:pt x="108533" y="164088"/>
                      <a:pt x="108650" y="163921"/>
                    </a:cubicBezTo>
                    <a:lnTo>
                      <a:pt x="108650" y="163904"/>
                    </a:lnTo>
                    <a:cubicBezTo>
                      <a:pt x="108868" y="163653"/>
                      <a:pt x="109035" y="163385"/>
                      <a:pt x="109203" y="163084"/>
                    </a:cubicBezTo>
                    <a:cubicBezTo>
                      <a:pt x="109253" y="162984"/>
                      <a:pt x="109303" y="162900"/>
                      <a:pt x="109370" y="162799"/>
                    </a:cubicBezTo>
                    <a:cubicBezTo>
                      <a:pt x="109370" y="162783"/>
                      <a:pt x="109387" y="162783"/>
                      <a:pt x="109387" y="162749"/>
                    </a:cubicBezTo>
                    <a:lnTo>
                      <a:pt x="109504" y="162498"/>
                    </a:lnTo>
                    <a:lnTo>
                      <a:pt x="109638" y="162197"/>
                    </a:lnTo>
                    <a:lnTo>
                      <a:pt x="109755" y="161879"/>
                    </a:lnTo>
                    <a:cubicBezTo>
                      <a:pt x="109805" y="161778"/>
                      <a:pt x="109822" y="161661"/>
                      <a:pt x="109872" y="161561"/>
                    </a:cubicBezTo>
                    <a:lnTo>
                      <a:pt x="109872" y="161544"/>
                    </a:lnTo>
                    <a:cubicBezTo>
                      <a:pt x="109889" y="161444"/>
                      <a:pt x="109923" y="161326"/>
                      <a:pt x="109956" y="161226"/>
                    </a:cubicBezTo>
                    <a:cubicBezTo>
                      <a:pt x="109973" y="161126"/>
                      <a:pt x="109989" y="161025"/>
                      <a:pt x="110006" y="160891"/>
                    </a:cubicBezTo>
                    <a:cubicBezTo>
                      <a:pt x="110040" y="160791"/>
                      <a:pt x="110056" y="160657"/>
                      <a:pt x="110073" y="160556"/>
                    </a:cubicBezTo>
                    <a:cubicBezTo>
                      <a:pt x="110090" y="160456"/>
                      <a:pt x="110090" y="160356"/>
                      <a:pt x="110123" y="160272"/>
                    </a:cubicBezTo>
                    <a:lnTo>
                      <a:pt x="110123" y="160222"/>
                    </a:lnTo>
                    <a:lnTo>
                      <a:pt x="110123" y="160121"/>
                    </a:lnTo>
                    <a:lnTo>
                      <a:pt x="110123" y="160104"/>
                    </a:lnTo>
                    <a:lnTo>
                      <a:pt x="110123" y="160054"/>
                    </a:lnTo>
                    <a:lnTo>
                      <a:pt x="110123" y="160004"/>
                    </a:lnTo>
                    <a:lnTo>
                      <a:pt x="110123" y="159870"/>
                    </a:lnTo>
                    <a:lnTo>
                      <a:pt x="110123" y="159736"/>
                    </a:lnTo>
                    <a:lnTo>
                      <a:pt x="110123" y="159720"/>
                    </a:lnTo>
                    <a:lnTo>
                      <a:pt x="110123" y="159535"/>
                    </a:lnTo>
                    <a:lnTo>
                      <a:pt x="110123" y="7064"/>
                    </a:lnTo>
                    <a:cubicBezTo>
                      <a:pt x="110174" y="6997"/>
                      <a:pt x="110174" y="6947"/>
                      <a:pt x="110174" y="6880"/>
                    </a:cubicBezTo>
                    <a:lnTo>
                      <a:pt x="110174" y="6729"/>
                    </a:lnTo>
                    <a:cubicBezTo>
                      <a:pt x="110174" y="6645"/>
                      <a:pt x="110174" y="6578"/>
                      <a:pt x="110157" y="6495"/>
                    </a:cubicBezTo>
                    <a:lnTo>
                      <a:pt x="110157" y="6378"/>
                    </a:lnTo>
                    <a:lnTo>
                      <a:pt x="110157" y="6327"/>
                    </a:lnTo>
                    <a:cubicBezTo>
                      <a:pt x="110157" y="6311"/>
                      <a:pt x="110157" y="6294"/>
                      <a:pt x="110140" y="6244"/>
                    </a:cubicBezTo>
                    <a:cubicBezTo>
                      <a:pt x="110140" y="6160"/>
                      <a:pt x="110107" y="6110"/>
                      <a:pt x="110107" y="6043"/>
                    </a:cubicBezTo>
                    <a:cubicBezTo>
                      <a:pt x="110090" y="5909"/>
                      <a:pt x="110073" y="5808"/>
                      <a:pt x="110056" y="5708"/>
                    </a:cubicBezTo>
                    <a:cubicBezTo>
                      <a:pt x="110023" y="5608"/>
                      <a:pt x="110006" y="5474"/>
                      <a:pt x="109989" y="5373"/>
                    </a:cubicBezTo>
                    <a:cubicBezTo>
                      <a:pt x="109973" y="5273"/>
                      <a:pt x="109923" y="5156"/>
                      <a:pt x="109906" y="5055"/>
                    </a:cubicBezTo>
                    <a:lnTo>
                      <a:pt x="109906" y="5038"/>
                    </a:lnTo>
                    <a:cubicBezTo>
                      <a:pt x="109872" y="4938"/>
                      <a:pt x="109839" y="4821"/>
                      <a:pt x="109805" y="4720"/>
                    </a:cubicBezTo>
                    <a:lnTo>
                      <a:pt x="109671" y="4402"/>
                    </a:lnTo>
                    <a:lnTo>
                      <a:pt x="109554" y="4101"/>
                    </a:lnTo>
                    <a:lnTo>
                      <a:pt x="109420" y="3850"/>
                    </a:lnTo>
                    <a:cubicBezTo>
                      <a:pt x="109404" y="3817"/>
                      <a:pt x="109404" y="3817"/>
                      <a:pt x="109404" y="3800"/>
                    </a:cubicBezTo>
                    <a:cubicBezTo>
                      <a:pt x="109353" y="3699"/>
                      <a:pt x="109303" y="3616"/>
                      <a:pt x="109236" y="3515"/>
                    </a:cubicBezTo>
                    <a:cubicBezTo>
                      <a:pt x="109069" y="3214"/>
                      <a:pt x="108885" y="2946"/>
                      <a:pt x="108701" y="2695"/>
                    </a:cubicBezTo>
                    <a:lnTo>
                      <a:pt x="108701" y="2678"/>
                    </a:lnTo>
                    <a:cubicBezTo>
                      <a:pt x="108567" y="2511"/>
                      <a:pt x="108416" y="2344"/>
                      <a:pt x="108282" y="2193"/>
                    </a:cubicBezTo>
                    <a:lnTo>
                      <a:pt x="108048" y="1959"/>
                    </a:lnTo>
                    <a:lnTo>
                      <a:pt x="107914" y="1841"/>
                    </a:lnTo>
                    <a:cubicBezTo>
                      <a:pt x="107830" y="1774"/>
                      <a:pt x="107763" y="1691"/>
                      <a:pt x="107680" y="1624"/>
                    </a:cubicBezTo>
                    <a:cubicBezTo>
                      <a:pt x="107646" y="1590"/>
                      <a:pt x="107579" y="1540"/>
                      <a:pt x="107546" y="1507"/>
                    </a:cubicBezTo>
                    <a:cubicBezTo>
                      <a:pt x="107412" y="1389"/>
                      <a:pt x="107295" y="1306"/>
                      <a:pt x="107161" y="1222"/>
                    </a:cubicBezTo>
                    <a:cubicBezTo>
                      <a:pt x="107127" y="1205"/>
                      <a:pt x="107077" y="1172"/>
                      <a:pt x="107010" y="1138"/>
                    </a:cubicBezTo>
                    <a:cubicBezTo>
                      <a:pt x="106977" y="1122"/>
                      <a:pt x="106926" y="1088"/>
                      <a:pt x="106893" y="1055"/>
                    </a:cubicBezTo>
                    <a:cubicBezTo>
                      <a:pt x="106792" y="1004"/>
                      <a:pt x="106709" y="938"/>
                      <a:pt x="106592" y="887"/>
                    </a:cubicBezTo>
                    <a:cubicBezTo>
                      <a:pt x="106558" y="871"/>
                      <a:pt x="106491" y="854"/>
                      <a:pt x="106458" y="804"/>
                    </a:cubicBezTo>
                    <a:cubicBezTo>
                      <a:pt x="105989" y="553"/>
                      <a:pt x="105504" y="368"/>
                      <a:pt x="105001" y="251"/>
                    </a:cubicBezTo>
                    <a:cubicBezTo>
                      <a:pt x="104968" y="218"/>
                      <a:pt x="104918" y="218"/>
                      <a:pt x="104884" y="218"/>
                    </a:cubicBezTo>
                    <a:cubicBezTo>
                      <a:pt x="104817" y="201"/>
                      <a:pt x="104784" y="201"/>
                      <a:pt x="104717" y="184"/>
                    </a:cubicBezTo>
                    <a:cubicBezTo>
                      <a:pt x="104416" y="117"/>
                      <a:pt x="104131" y="84"/>
                      <a:pt x="103830" y="34"/>
                    </a:cubicBezTo>
                    <a:cubicBezTo>
                      <a:pt x="103796" y="34"/>
                      <a:pt x="103729" y="34"/>
                      <a:pt x="103696" y="17"/>
                    </a:cubicBezTo>
                    <a:cubicBezTo>
                      <a:pt x="103528" y="0"/>
                      <a:pt x="103328" y="0"/>
                      <a:pt x="1031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5"/>
              <p:cNvSpPr/>
              <p:nvPr/>
            </p:nvSpPr>
            <p:spPr>
              <a:xfrm>
                <a:off x="3193013" y="819975"/>
                <a:ext cx="2758125" cy="4168750"/>
              </a:xfrm>
              <a:custGeom>
                <a:avLst/>
                <a:gdLst/>
                <a:ahLst/>
                <a:cxnLst/>
                <a:rect l="l" t="t" r="r" b="b"/>
                <a:pathLst>
                  <a:path w="110325" h="166750" extrusionOk="0">
                    <a:moveTo>
                      <a:pt x="107926" y="164950"/>
                    </a:moveTo>
                    <a:cubicBezTo>
                      <a:pt x="107878" y="164992"/>
                      <a:pt x="107830" y="165034"/>
                      <a:pt x="107781" y="165075"/>
                    </a:cubicBezTo>
                    <a:lnTo>
                      <a:pt x="107781" y="165075"/>
                    </a:lnTo>
                    <a:cubicBezTo>
                      <a:pt x="107835" y="165043"/>
                      <a:pt x="107882" y="164996"/>
                      <a:pt x="107926" y="164950"/>
                    </a:cubicBezTo>
                    <a:close/>
                    <a:moveTo>
                      <a:pt x="107781" y="165075"/>
                    </a:moveTo>
                    <a:lnTo>
                      <a:pt x="107781" y="165075"/>
                    </a:lnTo>
                    <a:cubicBezTo>
                      <a:pt x="107781" y="165075"/>
                      <a:pt x="107780" y="165076"/>
                      <a:pt x="107780" y="165076"/>
                    </a:cubicBezTo>
                    <a:cubicBezTo>
                      <a:pt x="107779" y="165077"/>
                      <a:pt x="107779" y="165077"/>
                      <a:pt x="107778" y="165078"/>
                    </a:cubicBezTo>
                    <a:lnTo>
                      <a:pt x="107778" y="165078"/>
                    </a:lnTo>
                    <a:cubicBezTo>
                      <a:pt x="107779" y="165077"/>
                      <a:pt x="107780" y="165076"/>
                      <a:pt x="107781" y="165075"/>
                    </a:cubicBezTo>
                    <a:close/>
                    <a:moveTo>
                      <a:pt x="107778" y="165078"/>
                    </a:moveTo>
                    <a:cubicBezTo>
                      <a:pt x="107757" y="165095"/>
                      <a:pt x="107737" y="165112"/>
                      <a:pt x="107716" y="165129"/>
                    </a:cubicBezTo>
                    <a:lnTo>
                      <a:pt x="107716" y="165129"/>
                    </a:lnTo>
                    <a:cubicBezTo>
                      <a:pt x="107737" y="165113"/>
                      <a:pt x="107759" y="165097"/>
                      <a:pt x="107778" y="165078"/>
                    </a:cubicBezTo>
                    <a:close/>
                    <a:moveTo>
                      <a:pt x="107716" y="165129"/>
                    </a:moveTo>
                    <a:cubicBezTo>
                      <a:pt x="107695" y="165145"/>
                      <a:pt x="107675" y="165160"/>
                      <a:pt x="107658" y="165177"/>
                    </a:cubicBezTo>
                    <a:lnTo>
                      <a:pt x="107658" y="165177"/>
                    </a:lnTo>
                    <a:cubicBezTo>
                      <a:pt x="107677" y="165161"/>
                      <a:pt x="107697" y="165145"/>
                      <a:pt x="107716" y="165129"/>
                    </a:cubicBezTo>
                    <a:close/>
                    <a:moveTo>
                      <a:pt x="107658" y="165177"/>
                    </a:moveTo>
                    <a:lnTo>
                      <a:pt x="107658" y="165177"/>
                    </a:lnTo>
                    <a:cubicBezTo>
                      <a:pt x="107620" y="165207"/>
                      <a:pt x="107582" y="165237"/>
                      <a:pt x="107544" y="165266"/>
                    </a:cubicBezTo>
                    <a:lnTo>
                      <a:pt x="107544" y="165266"/>
                    </a:lnTo>
                    <a:cubicBezTo>
                      <a:pt x="107572" y="165247"/>
                      <a:pt x="107600" y="165228"/>
                      <a:pt x="107629" y="165210"/>
                    </a:cubicBezTo>
                    <a:cubicBezTo>
                      <a:pt x="107637" y="165198"/>
                      <a:pt x="107647" y="165187"/>
                      <a:pt x="107658" y="165177"/>
                    </a:cubicBezTo>
                    <a:close/>
                    <a:moveTo>
                      <a:pt x="7131" y="0"/>
                    </a:moveTo>
                    <a:cubicBezTo>
                      <a:pt x="3198" y="0"/>
                      <a:pt x="0" y="3197"/>
                      <a:pt x="0" y="7131"/>
                    </a:cubicBezTo>
                    <a:lnTo>
                      <a:pt x="0" y="159619"/>
                    </a:lnTo>
                    <a:cubicBezTo>
                      <a:pt x="0" y="163553"/>
                      <a:pt x="3198" y="166750"/>
                      <a:pt x="7131" y="166750"/>
                    </a:cubicBezTo>
                    <a:lnTo>
                      <a:pt x="103194" y="166750"/>
                    </a:lnTo>
                    <a:cubicBezTo>
                      <a:pt x="104830" y="166750"/>
                      <a:pt x="106340" y="166196"/>
                      <a:pt x="107544" y="165266"/>
                    </a:cubicBezTo>
                    <a:lnTo>
                      <a:pt x="107544" y="165266"/>
                    </a:lnTo>
                    <a:cubicBezTo>
                      <a:pt x="107444" y="165336"/>
                      <a:pt x="107349" y="165412"/>
                      <a:pt x="107244" y="165478"/>
                    </a:cubicBezTo>
                    <a:cubicBezTo>
                      <a:pt x="107211" y="165494"/>
                      <a:pt x="107161" y="165545"/>
                      <a:pt x="107110" y="165561"/>
                    </a:cubicBezTo>
                    <a:cubicBezTo>
                      <a:pt x="107060" y="165578"/>
                      <a:pt x="107027" y="165628"/>
                      <a:pt x="106977" y="165645"/>
                    </a:cubicBezTo>
                    <a:cubicBezTo>
                      <a:pt x="106876" y="165712"/>
                      <a:pt x="106792" y="165779"/>
                      <a:pt x="106692" y="165812"/>
                    </a:cubicBezTo>
                    <a:lnTo>
                      <a:pt x="106541" y="165896"/>
                    </a:lnTo>
                    <a:cubicBezTo>
                      <a:pt x="106073" y="166130"/>
                      <a:pt x="105604" y="166331"/>
                      <a:pt x="105102" y="166465"/>
                    </a:cubicBezTo>
                    <a:cubicBezTo>
                      <a:pt x="105052" y="166482"/>
                      <a:pt x="105018" y="166482"/>
                      <a:pt x="104968" y="166482"/>
                    </a:cubicBezTo>
                    <a:cubicBezTo>
                      <a:pt x="104901" y="166499"/>
                      <a:pt x="104868" y="166499"/>
                      <a:pt x="104801" y="166532"/>
                    </a:cubicBezTo>
                    <a:cubicBezTo>
                      <a:pt x="104516" y="166582"/>
                      <a:pt x="104215" y="166633"/>
                      <a:pt x="103930" y="166666"/>
                    </a:cubicBezTo>
                    <a:cubicBezTo>
                      <a:pt x="103880" y="166666"/>
                      <a:pt x="103813" y="166700"/>
                      <a:pt x="103780" y="166700"/>
                    </a:cubicBezTo>
                    <a:cubicBezTo>
                      <a:pt x="103612" y="166716"/>
                      <a:pt x="103428" y="166716"/>
                      <a:pt x="103261" y="166716"/>
                    </a:cubicBezTo>
                    <a:lnTo>
                      <a:pt x="7131" y="166716"/>
                    </a:lnTo>
                    <a:cubicBezTo>
                      <a:pt x="6947" y="166716"/>
                      <a:pt x="6780" y="166716"/>
                      <a:pt x="6612" y="166700"/>
                    </a:cubicBezTo>
                    <a:cubicBezTo>
                      <a:pt x="6545" y="166700"/>
                      <a:pt x="6512" y="166666"/>
                      <a:pt x="6445" y="166666"/>
                    </a:cubicBezTo>
                    <a:cubicBezTo>
                      <a:pt x="6160" y="166649"/>
                      <a:pt x="5859" y="166582"/>
                      <a:pt x="5591" y="166532"/>
                    </a:cubicBezTo>
                    <a:cubicBezTo>
                      <a:pt x="5524" y="166499"/>
                      <a:pt x="5474" y="166499"/>
                      <a:pt x="5424" y="166482"/>
                    </a:cubicBezTo>
                    <a:cubicBezTo>
                      <a:pt x="5374" y="166465"/>
                      <a:pt x="5307" y="166465"/>
                      <a:pt x="5273" y="166448"/>
                    </a:cubicBezTo>
                    <a:cubicBezTo>
                      <a:pt x="4771" y="166315"/>
                      <a:pt x="4286" y="166130"/>
                      <a:pt x="3850" y="165879"/>
                    </a:cubicBezTo>
                    <a:lnTo>
                      <a:pt x="3700" y="165796"/>
                    </a:lnTo>
                    <a:cubicBezTo>
                      <a:pt x="3516" y="165695"/>
                      <a:pt x="3331" y="165561"/>
                      <a:pt x="3131" y="165444"/>
                    </a:cubicBezTo>
                    <a:cubicBezTo>
                      <a:pt x="3097" y="165394"/>
                      <a:pt x="3047" y="165377"/>
                      <a:pt x="3013" y="165360"/>
                    </a:cubicBezTo>
                    <a:cubicBezTo>
                      <a:pt x="2930" y="165293"/>
                      <a:pt x="2863" y="165227"/>
                      <a:pt x="2779" y="165193"/>
                    </a:cubicBezTo>
                    <a:cubicBezTo>
                      <a:pt x="2578" y="165026"/>
                      <a:pt x="2411" y="164858"/>
                      <a:pt x="2227" y="164691"/>
                    </a:cubicBezTo>
                    <a:lnTo>
                      <a:pt x="2093" y="164557"/>
                    </a:lnTo>
                    <a:lnTo>
                      <a:pt x="2026" y="164490"/>
                    </a:lnTo>
                    <a:cubicBezTo>
                      <a:pt x="2009" y="164473"/>
                      <a:pt x="1992" y="164457"/>
                      <a:pt x="1992" y="164440"/>
                    </a:cubicBezTo>
                    <a:cubicBezTo>
                      <a:pt x="1925" y="164373"/>
                      <a:pt x="1858" y="164306"/>
                      <a:pt x="1825" y="164239"/>
                    </a:cubicBezTo>
                    <a:cubicBezTo>
                      <a:pt x="1775" y="164189"/>
                      <a:pt x="1725" y="164122"/>
                      <a:pt x="1674" y="164055"/>
                    </a:cubicBezTo>
                    <a:cubicBezTo>
                      <a:pt x="1658" y="164038"/>
                      <a:pt x="1641" y="164021"/>
                      <a:pt x="1607" y="163971"/>
                    </a:cubicBezTo>
                    <a:lnTo>
                      <a:pt x="1574" y="163938"/>
                    </a:lnTo>
                    <a:cubicBezTo>
                      <a:pt x="1524" y="163871"/>
                      <a:pt x="1473" y="163804"/>
                      <a:pt x="1423" y="163720"/>
                    </a:cubicBezTo>
                    <a:cubicBezTo>
                      <a:pt x="1423" y="163720"/>
                      <a:pt x="1423" y="163703"/>
                      <a:pt x="1406" y="163703"/>
                    </a:cubicBezTo>
                    <a:cubicBezTo>
                      <a:pt x="1340" y="163620"/>
                      <a:pt x="1273" y="163536"/>
                      <a:pt x="1239" y="163452"/>
                    </a:cubicBezTo>
                    <a:cubicBezTo>
                      <a:pt x="1239" y="163436"/>
                      <a:pt x="1222" y="163436"/>
                      <a:pt x="1222" y="163436"/>
                    </a:cubicBezTo>
                    <a:cubicBezTo>
                      <a:pt x="1172" y="163352"/>
                      <a:pt x="1105" y="163268"/>
                      <a:pt x="1072" y="163184"/>
                    </a:cubicBezTo>
                    <a:cubicBezTo>
                      <a:pt x="1005" y="163067"/>
                      <a:pt x="971" y="162984"/>
                      <a:pt x="904" y="162883"/>
                    </a:cubicBezTo>
                    <a:cubicBezTo>
                      <a:pt x="888" y="162866"/>
                      <a:pt x="888" y="162866"/>
                      <a:pt x="888" y="162850"/>
                    </a:cubicBezTo>
                    <a:lnTo>
                      <a:pt x="754" y="162599"/>
                    </a:lnTo>
                    <a:lnTo>
                      <a:pt x="637" y="162281"/>
                    </a:lnTo>
                    <a:lnTo>
                      <a:pt x="503" y="161963"/>
                    </a:lnTo>
                    <a:cubicBezTo>
                      <a:pt x="436" y="161812"/>
                      <a:pt x="402" y="161644"/>
                      <a:pt x="352" y="161477"/>
                    </a:cubicBezTo>
                    <a:lnTo>
                      <a:pt x="235" y="160975"/>
                    </a:lnTo>
                    <a:cubicBezTo>
                      <a:pt x="218" y="160875"/>
                      <a:pt x="185" y="160757"/>
                      <a:pt x="168" y="160640"/>
                    </a:cubicBezTo>
                    <a:cubicBezTo>
                      <a:pt x="151" y="160540"/>
                      <a:pt x="151" y="160439"/>
                      <a:pt x="134" y="160356"/>
                    </a:cubicBezTo>
                    <a:lnTo>
                      <a:pt x="134" y="160305"/>
                    </a:lnTo>
                    <a:cubicBezTo>
                      <a:pt x="134" y="160272"/>
                      <a:pt x="101" y="160205"/>
                      <a:pt x="101" y="160171"/>
                    </a:cubicBezTo>
                    <a:cubicBezTo>
                      <a:pt x="101" y="160105"/>
                      <a:pt x="84" y="160038"/>
                      <a:pt x="84" y="159971"/>
                    </a:cubicBezTo>
                    <a:cubicBezTo>
                      <a:pt x="84" y="159870"/>
                      <a:pt x="67" y="159770"/>
                      <a:pt x="67" y="159636"/>
                    </a:cubicBezTo>
                    <a:lnTo>
                      <a:pt x="67" y="7131"/>
                    </a:lnTo>
                    <a:cubicBezTo>
                      <a:pt x="67" y="7030"/>
                      <a:pt x="67" y="6930"/>
                      <a:pt x="84" y="6796"/>
                    </a:cubicBezTo>
                    <a:cubicBezTo>
                      <a:pt x="84" y="6729"/>
                      <a:pt x="84" y="6679"/>
                      <a:pt x="101" y="6612"/>
                    </a:cubicBezTo>
                    <a:cubicBezTo>
                      <a:pt x="101" y="6562"/>
                      <a:pt x="101" y="6512"/>
                      <a:pt x="134" y="6461"/>
                    </a:cubicBezTo>
                    <a:lnTo>
                      <a:pt x="134" y="6428"/>
                    </a:lnTo>
                    <a:cubicBezTo>
                      <a:pt x="151" y="6311"/>
                      <a:pt x="151" y="6210"/>
                      <a:pt x="168" y="6127"/>
                    </a:cubicBezTo>
                    <a:cubicBezTo>
                      <a:pt x="185" y="6009"/>
                      <a:pt x="218" y="5892"/>
                      <a:pt x="235" y="5792"/>
                    </a:cubicBezTo>
                    <a:cubicBezTo>
                      <a:pt x="268" y="5624"/>
                      <a:pt x="302" y="5457"/>
                      <a:pt x="352" y="5290"/>
                    </a:cubicBezTo>
                    <a:cubicBezTo>
                      <a:pt x="402" y="5122"/>
                      <a:pt x="469" y="4972"/>
                      <a:pt x="503" y="4804"/>
                    </a:cubicBezTo>
                    <a:lnTo>
                      <a:pt x="637" y="4503"/>
                    </a:lnTo>
                    <a:lnTo>
                      <a:pt x="754" y="4185"/>
                    </a:lnTo>
                    <a:lnTo>
                      <a:pt x="888" y="3934"/>
                    </a:lnTo>
                    <a:cubicBezTo>
                      <a:pt x="904" y="3917"/>
                      <a:pt x="904" y="3917"/>
                      <a:pt x="904" y="3884"/>
                    </a:cubicBezTo>
                    <a:cubicBezTo>
                      <a:pt x="938" y="3783"/>
                      <a:pt x="1005" y="3699"/>
                      <a:pt x="1072" y="3599"/>
                    </a:cubicBezTo>
                    <a:cubicBezTo>
                      <a:pt x="1105" y="3515"/>
                      <a:pt x="1172" y="3432"/>
                      <a:pt x="1222" y="3348"/>
                    </a:cubicBezTo>
                    <a:lnTo>
                      <a:pt x="1239" y="3331"/>
                    </a:lnTo>
                    <a:cubicBezTo>
                      <a:pt x="1306" y="3248"/>
                      <a:pt x="1356" y="3164"/>
                      <a:pt x="1406" y="3080"/>
                    </a:cubicBezTo>
                    <a:lnTo>
                      <a:pt x="1423" y="3047"/>
                    </a:lnTo>
                    <a:cubicBezTo>
                      <a:pt x="1473" y="2996"/>
                      <a:pt x="1524" y="2913"/>
                      <a:pt x="1574" y="2846"/>
                    </a:cubicBezTo>
                    <a:cubicBezTo>
                      <a:pt x="1591" y="2829"/>
                      <a:pt x="1591" y="2796"/>
                      <a:pt x="1607" y="2796"/>
                    </a:cubicBezTo>
                    <a:cubicBezTo>
                      <a:pt x="1641" y="2779"/>
                      <a:pt x="1658" y="2762"/>
                      <a:pt x="1674" y="2712"/>
                    </a:cubicBezTo>
                    <a:cubicBezTo>
                      <a:pt x="1725" y="2662"/>
                      <a:pt x="1775" y="2595"/>
                      <a:pt x="1825" y="2528"/>
                    </a:cubicBezTo>
                    <a:cubicBezTo>
                      <a:pt x="1892" y="2461"/>
                      <a:pt x="1925" y="2411"/>
                      <a:pt x="1992" y="2344"/>
                    </a:cubicBezTo>
                    <a:cubicBezTo>
                      <a:pt x="2009" y="2327"/>
                      <a:pt x="2026" y="2293"/>
                      <a:pt x="2026" y="2277"/>
                    </a:cubicBezTo>
                    <a:lnTo>
                      <a:pt x="2093" y="2210"/>
                    </a:lnTo>
                    <a:lnTo>
                      <a:pt x="2227" y="2093"/>
                    </a:lnTo>
                    <a:cubicBezTo>
                      <a:pt x="2411" y="1908"/>
                      <a:pt x="2595" y="1741"/>
                      <a:pt x="2779" y="1590"/>
                    </a:cubicBezTo>
                    <a:cubicBezTo>
                      <a:pt x="2863" y="1523"/>
                      <a:pt x="2930" y="1456"/>
                      <a:pt x="3013" y="1390"/>
                    </a:cubicBezTo>
                    <a:cubicBezTo>
                      <a:pt x="3047" y="1373"/>
                      <a:pt x="3097" y="1339"/>
                      <a:pt x="3131" y="1306"/>
                    </a:cubicBezTo>
                    <a:cubicBezTo>
                      <a:pt x="3331" y="1189"/>
                      <a:pt x="3516" y="1055"/>
                      <a:pt x="3700" y="954"/>
                    </a:cubicBezTo>
                    <a:cubicBezTo>
                      <a:pt x="3750" y="938"/>
                      <a:pt x="3800" y="921"/>
                      <a:pt x="3850" y="871"/>
                    </a:cubicBezTo>
                    <a:cubicBezTo>
                      <a:pt x="4286" y="636"/>
                      <a:pt x="4771" y="452"/>
                      <a:pt x="5273" y="302"/>
                    </a:cubicBezTo>
                    <a:cubicBezTo>
                      <a:pt x="5307" y="285"/>
                      <a:pt x="5374" y="285"/>
                      <a:pt x="5424" y="268"/>
                    </a:cubicBezTo>
                    <a:cubicBezTo>
                      <a:pt x="5474" y="251"/>
                      <a:pt x="5524" y="251"/>
                      <a:pt x="5591" y="218"/>
                    </a:cubicBezTo>
                    <a:cubicBezTo>
                      <a:pt x="5859" y="168"/>
                      <a:pt x="6143" y="117"/>
                      <a:pt x="6445" y="101"/>
                    </a:cubicBezTo>
                    <a:cubicBezTo>
                      <a:pt x="6478" y="101"/>
                      <a:pt x="6545" y="84"/>
                      <a:pt x="6612" y="84"/>
                    </a:cubicBezTo>
                    <a:cubicBezTo>
                      <a:pt x="6780" y="50"/>
                      <a:pt x="6964" y="50"/>
                      <a:pt x="7131" y="50"/>
                    </a:cubicBezTo>
                    <a:lnTo>
                      <a:pt x="103194" y="50"/>
                    </a:lnTo>
                    <a:cubicBezTo>
                      <a:pt x="103378" y="50"/>
                      <a:pt x="103545" y="50"/>
                      <a:pt x="103713" y="84"/>
                    </a:cubicBezTo>
                    <a:cubicBezTo>
                      <a:pt x="103763" y="84"/>
                      <a:pt x="103830" y="101"/>
                      <a:pt x="103863" y="101"/>
                    </a:cubicBezTo>
                    <a:cubicBezTo>
                      <a:pt x="104164" y="117"/>
                      <a:pt x="104449" y="184"/>
                      <a:pt x="104750" y="251"/>
                    </a:cubicBezTo>
                    <a:cubicBezTo>
                      <a:pt x="104784" y="268"/>
                      <a:pt x="104851" y="268"/>
                      <a:pt x="104918" y="285"/>
                    </a:cubicBezTo>
                    <a:cubicBezTo>
                      <a:pt x="104951" y="285"/>
                      <a:pt x="105001" y="302"/>
                      <a:pt x="105035" y="302"/>
                    </a:cubicBezTo>
                    <a:cubicBezTo>
                      <a:pt x="105537" y="452"/>
                      <a:pt x="106022" y="636"/>
                      <a:pt x="106474" y="871"/>
                    </a:cubicBezTo>
                    <a:cubicBezTo>
                      <a:pt x="106525" y="887"/>
                      <a:pt x="106592" y="921"/>
                      <a:pt x="106625" y="954"/>
                    </a:cubicBezTo>
                    <a:cubicBezTo>
                      <a:pt x="106725" y="1005"/>
                      <a:pt x="106809" y="1055"/>
                      <a:pt x="106926" y="1122"/>
                    </a:cubicBezTo>
                    <a:cubicBezTo>
                      <a:pt x="106960" y="1138"/>
                      <a:pt x="107010" y="1189"/>
                      <a:pt x="107044" y="1205"/>
                    </a:cubicBezTo>
                    <a:cubicBezTo>
                      <a:pt x="107094" y="1222"/>
                      <a:pt x="107127" y="1272"/>
                      <a:pt x="107194" y="1289"/>
                    </a:cubicBezTo>
                    <a:cubicBezTo>
                      <a:pt x="107311" y="1373"/>
                      <a:pt x="107445" y="1490"/>
                      <a:pt x="107562" y="1557"/>
                    </a:cubicBezTo>
                    <a:cubicBezTo>
                      <a:pt x="107613" y="1607"/>
                      <a:pt x="107680" y="1657"/>
                      <a:pt x="107713" y="1691"/>
                    </a:cubicBezTo>
                    <a:cubicBezTo>
                      <a:pt x="107797" y="1758"/>
                      <a:pt x="107880" y="1808"/>
                      <a:pt x="107947" y="1892"/>
                    </a:cubicBezTo>
                    <a:lnTo>
                      <a:pt x="108065" y="2026"/>
                    </a:lnTo>
                    <a:lnTo>
                      <a:pt x="108299" y="2260"/>
                    </a:lnTo>
                    <a:cubicBezTo>
                      <a:pt x="108450" y="2394"/>
                      <a:pt x="108600" y="2561"/>
                      <a:pt x="108717" y="2729"/>
                    </a:cubicBezTo>
                    <a:lnTo>
                      <a:pt x="108717" y="2762"/>
                    </a:lnTo>
                    <a:cubicBezTo>
                      <a:pt x="108935" y="3013"/>
                      <a:pt x="109102" y="3281"/>
                      <a:pt x="109270" y="3566"/>
                    </a:cubicBezTo>
                    <a:cubicBezTo>
                      <a:pt x="109320" y="3649"/>
                      <a:pt x="109370" y="3766"/>
                      <a:pt x="109437" y="3867"/>
                    </a:cubicBezTo>
                    <a:cubicBezTo>
                      <a:pt x="109437" y="3884"/>
                      <a:pt x="109454" y="3900"/>
                      <a:pt x="109454" y="3900"/>
                    </a:cubicBezTo>
                    <a:lnTo>
                      <a:pt x="109571" y="4151"/>
                    </a:lnTo>
                    <a:lnTo>
                      <a:pt x="109705" y="4469"/>
                    </a:lnTo>
                    <a:lnTo>
                      <a:pt x="109822" y="4787"/>
                    </a:lnTo>
                    <a:cubicBezTo>
                      <a:pt x="109872" y="4888"/>
                      <a:pt x="109889" y="4988"/>
                      <a:pt x="109939" y="5105"/>
                    </a:cubicBezTo>
                    <a:lnTo>
                      <a:pt x="109939" y="5122"/>
                    </a:lnTo>
                    <a:cubicBezTo>
                      <a:pt x="109956" y="5223"/>
                      <a:pt x="109990" y="5323"/>
                      <a:pt x="110023" y="5440"/>
                    </a:cubicBezTo>
                    <a:cubicBezTo>
                      <a:pt x="110040" y="5541"/>
                      <a:pt x="110056" y="5641"/>
                      <a:pt x="110073" y="5775"/>
                    </a:cubicBezTo>
                    <a:cubicBezTo>
                      <a:pt x="110107" y="5892"/>
                      <a:pt x="110123" y="5993"/>
                      <a:pt x="110140" y="6110"/>
                    </a:cubicBezTo>
                    <a:cubicBezTo>
                      <a:pt x="110140" y="6160"/>
                      <a:pt x="110157" y="6244"/>
                      <a:pt x="110157" y="6311"/>
                    </a:cubicBezTo>
                    <a:cubicBezTo>
                      <a:pt x="110157" y="6327"/>
                      <a:pt x="110157" y="6361"/>
                      <a:pt x="110190" y="6394"/>
                    </a:cubicBezTo>
                    <a:lnTo>
                      <a:pt x="110190" y="6445"/>
                    </a:lnTo>
                    <a:lnTo>
                      <a:pt x="110190" y="6562"/>
                    </a:lnTo>
                    <a:cubicBezTo>
                      <a:pt x="110190" y="6645"/>
                      <a:pt x="110207" y="6712"/>
                      <a:pt x="110207" y="6796"/>
                    </a:cubicBezTo>
                    <a:lnTo>
                      <a:pt x="110207" y="6913"/>
                    </a:lnTo>
                    <a:lnTo>
                      <a:pt x="110207" y="6947"/>
                    </a:lnTo>
                    <a:lnTo>
                      <a:pt x="110207" y="7131"/>
                    </a:lnTo>
                    <a:lnTo>
                      <a:pt x="110207" y="159619"/>
                    </a:lnTo>
                    <a:lnTo>
                      <a:pt x="110241" y="159619"/>
                    </a:lnTo>
                    <a:lnTo>
                      <a:pt x="110241" y="159803"/>
                    </a:lnTo>
                    <a:lnTo>
                      <a:pt x="110241" y="159837"/>
                    </a:lnTo>
                    <a:lnTo>
                      <a:pt x="110241" y="159954"/>
                    </a:lnTo>
                    <a:lnTo>
                      <a:pt x="110241" y="160105"/>
                    </a:lnTo>
                    <a:lnTo>
                      <a:pt x="110241" y="160138"/>
                    </a:lnTo>
                    <a:lnTo>
                      <a:pt x="110241" y="160188"/>
                    </a:lnTo>
                    <a:lnTo>
                      <a:pt x="110241" y="160205"/>
                    </a:lnTo>
                    <a:lnTo>
                      <a:pt x="110241" y="160305"/>
                    </a:lnTo>
                    <a:lnTo>
                      <a:pt x="110241" y="160356"/>
                    </a:lnTo>
                    <a:cubicBezTo>
                      <a:pt x="110224" y="160456"/>
                      <a:pt x="110224" y="160556"/>
                      <a:pt x="110207" y="160640"/>
                    </a:cubicBezTo>
                    <a:cubicBezTo>
                      <a:pt x="110174" y="160757"/>
                      <a:pt x="110157" y="160875"/>
                      <a:pt x="110140" y="160975"/>
                    </a:cubicBezTo>
                    <a:cubicBezTo>
                      <a:pt x="110123" y="161092"/>
                      <a:pt x="110090" y="161209"/>
                      <a:pt x="110073" y="161310"/>
                    </a:cubicBezTo>
                    <a:cubicBezTo>
                      <a:pt x="110056" y="161427"/>
                      <a:pt x="110023" y="161527"/>
                      <a:pt x="109990" y="161628"/>
                    </a:cubicBezTo>
                    <a:lnTo>
                      <a:pt x="109990" y="161644"/>
                    </a:lnTo>
                    <a:cubicBezTo>
                      <a:pt x="109973" y="161762"/>
                      <a:pt x="109939" y="161862"/>
                      <a:pt x="109889" y="161963"/>
                    </a:cubicBezTo>
                    <a:lnTo>
                      <a:pt x="109772" y="162281"/>
                    </a:lnTo>
                    <a:lnTo>
                      <a:pt x="109638" y="162599"/>
                    </a:lnTo>
                    <a:lnTo>
                      <a:pt x="109521" y="162850"/>
                    </a:lnTo>
                    <a:cubicBezTo>
                      <a:pt x="109487" y="162866"/>
                      <a:pt x="109487" y="162883"/>
                      <a:pt x="109487" y="162883"/>
                    </a:cubicBezTo>
                    <a:cubicBezTo>
                      <a:pt x="109454" y="162984"/>
                      <a:pt x="109387" y="163067"/>
                      <a:pt x="109320" y="163184"/>
                    </a:cubicBezTo>
                    <a:cubicBezTo>
                      <a:pt x="109153" y="163469"/>
                      <a:pt x="108968" y="163720"/>
                      <a:pt x="108784" y="163988"/>
                    </a:cubicBezTo>
                    <a:lnTo>
                      <a:pt x="108784" y="164021"/>
                    </a:lnTo>
                    <a:cubicBezTo>
                      <a:pt x="108650" y="164189"/>
                      <a:pt x="108517" y="164356"/>
                      <a:pt x="108366" y="164490"/>
                    </a:cubicBezTo>
                    <a:lnTo>
                      <a:pt x="108366" y="164524"/>
                    </a:lnTo>
                    <a:lnTo>
                      <a:pt x="108132" y="164741"/>
                    </a:lnTo>
                    <a:lnTo>
                      <a:pt x="107998" y="164875"/>
                    </a:lnTo>
                    <a:cubicBezTo>
                      <a:pt x="107974" y="164899"/>
                      <a:pt x="107950" y="164924"/>
                      <a:pt x="107926" y="164950"/>
                    </a:cubicBezTo>
                    <a:lnTo>
                      <a:pt x="107926" y="164950"/>
                    </a:lnTo>
                    <a:cubicBezTo>
                      <a:pt x="109397" y="163643"/>
                      <a:pt x="110324" y="161738"/>
                      <a:pt x="110324" y="159619"/>
                    </a:cubicBezTo>
                    <a:lnTo>
                      <a:pt x="110324" y="7131"/>
                    </a:lnTo>
                    <a:cubicBezTo>
                      <a:pt x="110308" y="3197"/>
                      <a:pt x="107110" y="0"/>
                      <a:pt x="1031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>
                <a:off x="3195513" y="4824250"/>
                <a:ext cx="2752700" cy="163650"/>
              </a:xfrm>
              <a:custGeom>
                <a:avLst/>
                <a:gdLst/>
                <a:ahLst/>
                <a:cxnLst/>
                <a:rect l="l" t="t" r="r" b="b"/>
                <a:pathLst>
                  <a:path w="110108" h="6546" extrusionOk="0">
                    <a:moveTo>
                      <a:pt x="110107" y="101"/>
                    </a:moveTo>
                    <a:lnTo>
                      <a:pt x="110107" y="34"/>
                    </a:lnTo>
                    <a:lnTo>
                      <a:pt x="110107" y="134"/>
                    </a:lnTo>
                    <a:lnTo>
                      <a:pt x="110107" y="185"/>
                    </a:lnTo>
                    <a:cubicBezTo>
                      <a:pt x="110090" y="285"/>
                      <a:pt x="110090" y="385"/>
                      <a:pt x="110057" y="469"/>
                    </a:cubicBezTo>
                    <a:cubicBezTo>
                      <a:pt x="110040" y="603"/>
                      <a:pt x="110023" y="704"/>
                      <a:pt x="110007" y="804"/>
                    </a:cubicBezTo>
                    <a:cubicBezTo>
                      <a:pt x="109973" y="921"/>
                      <a:pt x="109956" y="1038"/>
                      <a:pt x="109940" y="1139"/>
                    </a:cubicBezTo>
                    <a:cubicBezTo>
                      <a:pt x="109923" y="1256"/>
                      <a:pt x="109873" y="1356"/>
                      <a:pt x="109856" y="1457"/>
                    </a:cubicBezTo>
                    <a:lnTo>
                      <a:pt x="109856" y="1473"/>
                    </a:lnTo>
                    <a:cubicBezTo>
                      <a:pt x="109806" y="1591"/>
                      <a:pt x="109789" y="1691"/>
                      <a:pt x="109756" y="1792"/>
                    </a:cubicBezTo>
                    <a:lnTo>
                      <a:pt x="109622" y="2110"/>
                    </a:lnTo>
                    <a:lnTo>
                      <a:pt x="109505" y="2428"/>
                    </a:lnTo>
                    <a:lnTo>
                      <a:pt x="109371" y="2679"/>
                    </a:lnTo>
                    <a:cubicBezTo>
                      <a:pt x="109354" y="2695"/>
                      <a:pt x="109354" y="2712"/>
                      <a:pt x="109354" y="2712"/>
                    </a:cubicBezTo>
                    <a:cubicBezTo>
                      <a:pt x="109304" y="2813"/>
                      <a:pt x="109253" y="2896"/>
                      <a:pt x="109186" y="3013"/>
                    </a:cubicBezTo>
                    <a:cubicBezTo>
                      <a:pt x="109019" y="3298"/>
                      <a:pt x="108835" y="3549"/>
                      <a:pt x="108634" y="3817"/>
                    </a:cubicBezTo>
                    <a:lnTo>
                      <a:pt x="108634" y="3850"/>
                    </a:lnTo>
                    <a:cubicBezTo>
                      <a:pt x="108517" y="4018"/>
                      <a:pt x="108366" y="4185"/>
                      <a:pt x="108216" y="4319"/>
                    </a:cubicBezTo>
                    <a:lnTo>
                      <a:pt x="108216" y="4353"/>
                    </a:lnTo>
                    <a:lnTo>
                      <a:pt x="107998" y="4570"/>
                    </a:lnTo>
                    <a:lnTo>
                      <a:pt x="107864" y="4704"/>
                    </a:lnTo>
                    <a:cubicBezTo>
                      <a:pt x="107780" y="4771"/>
                      <a:pt x="107713" y="4855"/>
                      <a:pt x="107630" y="4905"/>
                    </a:cubicBezTo>
                    <a:cubicBezTo>
                      <a:pt x="107596" y="4955"/>
                      <a:pt x="107529" y="4989"/>
                      <a:pt x="107479" y="5039"/>
                    </a:cubicBezTo>
                    <a:cubicBezTo>
                      <a:pt x="107362" y="5122"/>
                      <a:pt x="107228" y="5223"/>
                      <a:pt x="107111" y="5307"/>
                    </a:cubicBezTo>
                    <a:cubicBezTo>
                      <a:pt x="107061" y="5323"/>
                      <a:pt x="107027" y="5374"/>
                      <a:pt x="106960" y="5390"/>
                    </a:cubicBezTo>
                    <a:cubicBezTo>
                      <a:pt x="106927" y="5407"/>
                      <a:pt x="106877" y="5457"/>
                      <a:pt x="106843" y="5474"/>
                    </a:cubicBezTo>
                    <a:cubicBezTo>
                      <a:pt x="106726" y="5541"/>
                      <a:pt x="106642" y="5608"/>
                      <a:pt x="106542" y="5641"/>
                    </a:cubicBezTo>
                    <a:lnTo>
                      <a:pt x="106391" y="5725"/>
                    </a:lnTo>
                    <a:cubicBezTo>
                      <a:pt x="105939" y="5959"/>
                      <a:pt x="105454" y="6160"/>
                      <a:pt x="104952" y="6294"/>
                    </a:cubicBezTo>
                    <a:cubicBezTo>
                      <a:pt x="104918" y="6311"/>
                      <a:pt x="104868" y="6311"/>
                      <a:pt x="104834" y="6311"/>
                    </a:cubicBezTo>
                    <a:cubicBezTo>
                      <a:pt x="104768" y="6328"/>
                      <a:pt x="104717" y="6328"/>
                      <a:pt x="104667" y="6361"/>
                    </a:cubicBezTo>
                    <a:cubicBezTo>
                      <a:pt x="104366" y="6411"/>
                      <a:pt x="104081" y="6462"/>
                      <a:pt x="103780" y="6495"/>
                    </a:cubicBezTo>
                    <a:cubicBezTo>
                      <a:pt x="103746" y="6495"/>
                      <a:pt x="103680" y="6529"/>
                      <a:pt x="103629" y="6529"/>
                    </a:cubicBezTo>
                    <a:cubicBezTo>
                      <a:pt x="103462" y="6545"/>
                      <a:pt x="103278" y="6545"/>
                      <a:pt x="103110" y="6545"/>
                    </a:cubicBezTo>
                    <a:lnTo>
                      <a:pt x="7031" y="6545"/>
                    </a:lnTo>
                    <a:cubicBezTo>
                      <a:pt x="6847" y="6545"/>
                      <a:pt x="6680" y="6545"/>
                      <a:pt x="6512" y="6529"/>
                    </a:cubicBezTo>
                    <a:cubicBezTo>
                      <a:pt x="6445" y="6529"/>
                      <a:pt x="6412" y="6495"/>
                      <a:pt x="6345" y="6495"/>
                    </a:cubicBezTo>
                    <a:cubicBezTo>
                      <a:pt x="6060" y="6478"/>
                      <a:pt x="5759" y="6411"/>
                      <a:pt x="5491" y="6361"/>
                    </a:cubicBezTo>
                    <a:cubicBezTo>
                      <a:pt x="5424" y="6328"/>
                      <a:pt x="5374" y="6328"/>
                      <a:pt x="5324" y="6311"/>
                    </a:cubicBezTo>
                    <a:cubicBezTo>
                      <a:pt x="5274" y="6294"/>
                      <a:pt x="5207" y="6294"/>
                      <a:pt x="5173" y="6277"/>
                    </a:cubicBezTo>
                    <a:cubicBezTo>
                      <a:pt x="4671" y="6144"/>
                      <a:pt x="4186" y="5959"/>
                      <a:pt x="3750" y="5708"/>
                    </a:cubicBezTo>
                    <a:lnTo>
                      <a:pt x="3600" y="5625"/>
                    </a:lnTo>
                    <a:cubicBezTo>
                      <a:pt x="3416" y="5524"/>
                      <a:pt x="3231" y="5390"/>
                      <a:pt x="3031" y="5273"/>
                    </a:cubicBezTo>
                    <a:cubicBezTo>
                      <a:pt x="2997" y="5223"/>
                      <a:pt x="2947" y="5206"/>
                      <a:pt x="2913" y="5189"/>
                    </a:cubicBezTo>
                    <a:cubicBezTo>
                      <a:pt x="2830" y="5122"/>
                      <a:pt x="2763" y="5056"/>
                      <a:pt x="2679" y="5022"/>
                    </a:cubicBezTo>
                    <a:cubicBezTo>
                      <a:pt x="2478" y="4855"/>
                      <a:pt x="2311" y="4687"/>
                      <a:pt x="2127" y="4520"/>
                    </a:cubicBezTo>
                    <a:lnTo>
                      <a:pt x="1993" y="4386"/>
                    </a:lnTo>
                    <a:lnTo>
                      <a:pt x="1926" y="4319"/>
                    </a:lnTo>
                    <a:cubicBezTo>
                      <a:pt x="1909" y="4302"/>
                      <a:pt x="1892" y="4286"/>
                      <a:pt x="1892" y="4269"/>
                    </a:cubicBezTo>
                    <a:cubicBezTo>
                      <a:pt x="1825" y="4202"/>
                      <a:pt x="1758" y="4135"/>
                      <a:pt x="1725" y="4068"/>
                    </a:cubicBezTo>
                    <a:cubicBezTo>
                      <a:pt x="1675" y="4018"/>
                      <a:pt x="1625" y="3951"/>
                      <a:pt x="1574" y="3884"/>
                    </a:cubicBezTo>
                    <a:cubicBezTo>
                      <a:pt x="1558" y="3867"/>
                      <a:pt x="1541" y="3850"/>
                      <a:pt x="1507" y="3800"/>
                    </a:cubicBezTo>
                    <a:lnTo>
                      <a:pt x="1474" y="3767"/>
                    </a:lnTo>
                    <a:cubicBezTo>
                      <a:pt x="1424" y="3700"/>
                      <a:pt x="1373" y="3633"/>
                      <a:pt x="1323" y="3549"/>
                    </a:cubicBezTo>
                    <a:cubicBezTo>
                      <a:pt x="1323" y="3549"/>
                      <a:pt x="1323" y="3532"/>
                      <a:pt x="1306" y="3532"/>
                    </a:cubicBezTo>
                    <a:cubicBezTo>
                      <a:pt x="1240" y="3449"/>
                      <a:pt x="1173" y="3365"/>
                      <a:pt x="1139" y="3281"/>
                    </a:cubicBezTo>
                    <a:cubicBezTo>
                      <a:pt x="1139" y="3265"/>
                      <a:pt x="1122" y="3265"/>
                      <a:pt x="1122" y="3265"/>
                    </a:cubicBezTo>
                    <a:cubicBezTo>
                      <a:pt x="1072" y="3181"/>
                      <a:pt x="1005" y="3097"/>
                      <a:pt x="972" y="3013"/>
                    </a:cubicBezTo>
                    <a:cubicBezTo>
                      <a:pt x="905" y="2896"/>
                      <a:pt x="871" y="2813"/>
                      <a:pt x="804" y="2712"/>
                    </a:cubicBezTo>
                    <a:cubicBezTo>
                      <a:pt x="788" y="2695"/>
                      <a:pt x="788" y="2695"/>
                      <a:pt x="788" y="2679"/>
                    </a:cubicBezTo>
                    <a:lnTo>
                      <a:pt x="654" y="2428"/>
                    </a:lnTo>
                    <a:lnTo>
                      <a:pt x="537" y="2110"/>
                    </a:lnTo>
                    <a:lnTo>
                      <a:pt x="403" y="1792"/>
                    </a:lnTo>
                    <a:cubicBezTo>
                      <a:pt x="336" y="1641"/>
                      <a:pt x="302" y="1473"/>
                      <a:pt x="252" y="1306"/>
                    </a:cubicBezTo>
                    <a:lnTo>
                      <a:pt x="135" y="804"/>
                    </a:lnTo>
                    <a:cubicBezTo>
                      <a:pt x="118" y="704"/>
                      <a:pt x="85" y="586"/>
                      <a:pt x="68" y="469"/>
                    </a:cubicBezTo>
                    <a:cubicBezTo>
                      <a:pt x="51" y="369"/>
                      <a:pt x="51" y="268"/>
                      <a:pt x="34" y="185"/>
                    </a:cubicBezTo>
                    <a:lnTo>
                      <a:pt x="34" y="134"/>
                    </a:lnTo>
                    <a:cubicBezTo>
                      <a:pt x="34" y="101"/>
                      <a:pt x="1" y="34"/>
                      <a:pt x="1" y="0"/>
                    </a:cubicBezTo>
                    <a:cubicBezTo>
                      <a:pt x="1" y="34"/>
                      <a:pt x="1" y="84"/>
                      <a:pt x="34" y="118"/>
                    </a:cubicBezTo>
                    <a:cubicBezTo>
                      <a:pt x="51" y="218"/>
                      <a:pt x="51" y="335"/>
                      <a:pt x="68" y="436"/>
                    </a:cubicBezTo>
                    <a:cubicBezTo>
                      <a:pt x="68" y="469"/>
                      <a:pt x="85" y="536"/>
                      <a:pt x="85" y="586"/>
                    </a:cubicBezTo>
                    <a:cubicBezTo>
                      <a:pt x="85" y="637"/>
                      <a:pt x="118" y="704"/>
                      <a:pt x="135" y="770"/>
                    </a:cubicBezTo>
                    <a:cubicBezTo>
                      <a:pt x="152" y="854"/>
                      <a:pt x="168" y="955"/>
                      <a:pt x="202" y="1038"/>
                    </a:cubicBezTo>
                    <a:cubicBezTo>
                      <a:pt x="218" y="1139"/>
                      <a:pt x="252" y="1222"/>
                      <a:pt x="285" y="1340"/>
                    </a:cubicBezTo>
                    <a:cubicBezTo>
                      <a:pt x="302" y="1423"/>
                      <a:pt x="319" y="1507"/>
                      <a:pt x="369" y="1557"/>
                    </a:cubicBezTo>
                    <a:cubicBezTo>
                      <a:pt x="419" y="1725"/>
                      <a:pt x="486" y="1892"/>
                      <a:pt x="553" y="2043"/>
                    </a:cubicBezTo>
                    <a:cubicBezTo>
                      <a:pt x="570" y="2093"/>
                      <a:pt x="587" y="2143"/>
                      <a:pt x="620" y="2193"/>
                    </a:cubicBezTo>
                    <a:cubicBezTo>
                      <a:pt x="654" y="2277"/>
                      <a:pt x="670" y="2344"/>
                      <a:pt x="721" y="2428"/>
                    </a:cubicBezTo>
                    <a:cubicBezTo>
                      <a:pt x="721" y="2428"/>
                      <a:pt x="721" y="2444"/>
                      <a:pt x="737" y="2444"/>
                    </a:cubicBezTo>
                    <a:cubicBezTo>
                      <a:pt x="788" y="2528"/>
                      <a:pt x="821" y="2612"/>
                      <a:pt x="888" y="2695"/>
                    </a:cubicBezTo>
                    <a:lnTo>
                      <a:pt x="888" y="2712"/>
                    </a:lnTo>
                    <a:cubicBezTo>
                      <a:pt x="921" y="2779"/>
                      <a:pt x="955" y="2846"/>
                      <a:pt x="988" y="2880"/>
                    </a:cubicBezTo>
                    <a:cubicBezTo>
                      <a:pt x="1039" y="2930"/>
                      <a:pt x="1055" y="2980"/>
                      <a:pt x="1089" y="3030"/>
                    </a:cubicBezTo>
                    <a:cubicBezTo>
                      <a:pt x="1089" y="3047"/>
                      <a:pt x="1122" y="3047"/>
                      <a:pt x="1122" y="3064"/>
                    </a:cubicBezTo>
                    <a:cubicBezTo>
                      <a:pt x="1156" y="3147"/>
                      <a:pt x="1223" y="3214"/>
                      <a:pt x="1290" y="3298"/>
                    </a:cubicBezTo>
                    <a:cubicBezTo>
                      <a:pt x="1340" y="3382"/>
                      <a:pt x="1407" y="3449"/>
                      <a:pt x="1457" y="3516"/>
                    </a:cubicBezTo>
                    <a:cubicBezTo>
                      <a:pt x="1474" y="3532"/>
                      <a:pt x="1474" y="3549"/>
                      <a:pt x="1491" y="3549"/>
                    </a:cubicBezTo>
                    <a:cubicBezTo>
                      <a:pt x="1558" y="3633"/>
                      <a:pt x="1625" y="3700"/>
                      <a:pt x="1675" y="3767"/>
                    </a:cubicBezTo>
                    <a:cubicBezTo>
                      <a:pt x="1742" y="3850"/>
                      <a:pt x="1825" y="3901"/>
                      <a:pt x="1892" y="3968"/>
                    </a:cubicBezTo>
                    <a:lnTo>
                      <a:pt x="2076" y="4152"/>
                    </a:lnTo>
                    <a:cubicBezTo>
                      <a:pt x="2093" y="4185"/>
                      <a:pt x="2127" y="4185"/>
                      <a:pt x="2143" y="4202"/>
                    </a:cubicBezTo>
                    <a:cubicBezTo>
                      <a:pt x="2210" y="4269"/>
                      <a:pt x="2294" y="4319"/>
                      <a:pt x="2344" y="4386"/>
                    </a:cubicBezTo>
                    <a:lnTo>
                      <a:pt x="2595" y="4570"/>
                    </a:lnTo>
                    <a:cubicBezTo>
                      <a:pt x="2662" y="4620"/>
                      <a:pt x="2729" y="4687"/>
                      <a:pt x="2796" y="4721"/>
                    </a:cubicBezTo>
                    <a:cubicBezTo>
                      <a:pt x="2830" y="4738"/>
                      <a:pt x="2846" y="4771"/>
                      <a:pt x="2897" y="4788"/>
                    </a:cubicBezTo>
                    <a:cubicBezTo>
                      <a:pt x="2930" y="4804"/>
                      <a:pt x="2980" y="4855"/>
                      <a:pt x="3014" y="4871"/>
                    </a:cubicBezTo>
                    <a:cubicBezTo>
                      <a:pt x="3064" y="4888"/>
                      <a:pt x="3098" y="4938"/>
                      <a:pt x="3148" y="4955"/>
                    </a:cubicBezTo>
                    <a:cubicBezTo>
                      <a:pt x="3231" y="4989"/>
                      <a:pt x="3315" y="5056"/>
                      <a:pt x="3399" y="5106"/>
                    </a:cubicBezTo>
                    <a:cubicBezTo>
                      <a:pt x="3432" y="5122"/>
                      <a:pt x="3499" y="5156"/>
                      <a:pt x="3566" y="5189"/>
                    </a:cubicBezTo>
                    <a:cubicBezTo>
                      <a:pt x="3683" y="5240"/>
                      <a:pt x="3817" y="5307"/>
                      <a:pt x="3968" y="5374"/>
                    </a:cubicBezTo>
                    <a:cubicBezTo>
                      <a:pt x="4001" y="5390"/>
                      <a:pt x="4052" y="5407"/>
                      <a:pt x="4085" y="5407"/>
                    </a:cubicBezTo>
                    <a:cubicBezTo>
                      <a:pt x="4152" y="5441"/>
                      <a:pt x="4219" y="5457"/>
                      <a:pt x="4269" y="5491"/>
                    </a:cubicBezTo>
                    <a:cubicBezTo>
                      <a:pt x="4353" y="5524"/>
                      <a:pt x="4437" y="5558"/>
                      <a:pt x="4520" y="5574"/>
                    </a:cubicBezTo>
                    <a:cubicBezTo>
                      <a:pt x="4604" y="5608"/>
                      <a:pt x="4688" y="5625"/>
                      <a:pt x="4805" y="5658"/>
                    </a:cubicBezTo>
                    <a:lnTo>
                      <a:pt x="4822" y="5658"/>
                    </a:lnTo>
                    <a:cubicBezTo>
                      <a:pt x="4922" y="5692"/>
                      <a:pt x="5006" y="5708"/>
                      <a:pt x="5106" y="5725"/>
                    </a:cubicBezTo>
                    <a:lnTo>
                      <a:pt x="5140" y="5725"/>
                    </a:lnTo>
                    <a:cubicBezTo>
                      <a:pt x="5223" y="5742"/>
                      <a:pt x="5274" y="5742"/>
                      <a:pt x="5357" y="5775"/>
                    </a:cubicBezTo>
                    <a:cubicBezTo>
                      <a:pt x="5725" y="5826"/>
                      <a:pt x="6060" y="5859"/>
                      <a:pt x="6428" y="5859"/>
                    </a:cubicBezTo>
                    <a:lnTo>
                      <a:pt x="103780" y="5859"/>
                    </a:lnTo>
                    <a:cubicBezTo>
                      <a:pt x="103914" y="5859"/>
                      <a:pt x="104031" y="5859"/>
                      <a:pt x="104165" y="5826"/>
                    </a:cubicBezTo>
                    <a:cubicBezTo>
                      <a:pt x="104232" y="5826"/>
                      <a:pt x="104282" y="5826"/>
                      <a:pt x="104366" y="5809"/>
                    </a:cubicBezTo>
                    <a:cubicBezTo>
                      <a:pt x="104433" y="5809"/>
                      <a:pt x="104483" y="5792"/>
                      <a:pt x="104533" y="5792"/>
                    </a:cubicBezTo>
                    <a:lnTo>
                      <a:pt x="104617" y="5792"/>
                    </a:lnTo>
                    <a:cubicBezTo>
                      <a:pt x="104701" y="5775"/>
                      <a:pt x="104768" y="5775"/>
                      <a:pt x="104851" y="5742"/>
                    </a:cubicBezTo>
                    <a:lnTo>
                      <a:pt x="104868" y="5742"/>
                    </a:lnTo>
                    <a:cubicBezTo>
                      <a:pt x="104918" y="5742"/>
                      <a:pt x="104952" y="5725"/>
                      <a:pt x="105019" y="5725"/>
                    </a:cubicBezTo>
                    <a:cubicBezTo>
                      <a:pt x="105035" y="5725"/>
                      <a:pt x="105069" y="5708"/>
                      <a:pt x="105086" y="5708"/>
                    </a:cubicBezTo>
                    <a:lnTo>
                      <a:pt x="105102" y="5708"/>
                    </a:lnTo>
                    <a:cubicBezTo>
                      <a:pt x="105169" y="5692"/>
                      <a:pt x="105236" y="5692"/>
                      <a:pt x="105320" y="5658"/>
                    </a:cubicBezTo>
                    <a:cubicBezTo>
                      <a:pt x="105337" y="5658"/>
                      <a:pt x="105370" y="5641"/>
                      <a:pt x="105404" y="5641"/>
                    </a:cubicBezTo>
                    <a:cubicBezTo>
                      <a:pt x="105504" y="5625"/>
                      <a:pt x="105588" y="5591"/>
                      <a:pt x="105671" y="5558"/>
                    </a:cubicBezTo>
                    <a:cubicBezTo>
                      <a:pt x="105755" y="5541"/>
                      <a:pt x="105856" y="5491"/>
                      <a:pt x="105939" y="5474"/>
                    </a:cubicBezTo>
                    <a:lnTo>
                      <a:pt x="105956" y="5474"/>
                    </a:lnTo>
                    <a:cubicBezTo>
                      <a:pt x="106006" y="5457"/>
                      <a:pt x="106040" y="5424"/>
                      <a:pt x="106090" y="5424"/>
                    </a:cubicBezTo>
                    <a:lnTo>
                      <a:pt x="106107" y="5424"/>
                    </a:lnTo>
                    <a:cubicBezTo>
                      <a:pt x="106157" y="5407"/>
                      <a:pt x="106207" y="5390"/>
                      <a:pt x="106257" y="5374"/>
                    </a:cubicBezTo>
                    <a:lnTo>
                      <a:pt x="106274" y="5374"/>
                    </a:lnTo>
                    <a:lnTo>
                      <a:pt x="106659" y="5189"/>
                    </a:lnTo>
                    <a:cubicBezTo>
                      <a:pt x="106709" y="5156"/>
                      <a:pt x="106759" y="5122"/>
                      <a:pt x="106826" y="5106"/>
                    </a:cubicBezTo>
                    <a:cubicBezTo>
                      <a:pt x="106910" y="5056"/>
                      <a:pt x="106994" y="4989"/>
                      <a:pt x="107077" y="4955"/>
                    </a:cubicBezTo>
                    <a:cubicBezTo>
                      <a:pt x="107111" y="4922"/>
                      <a:pt x="107161" y="4905"/>
                      <a:pt x="107195" y="4871"/>
                    </a:cubicBezTo>
                    <a:cubicBezTo>
                      <a:pt x="107245" y="4855"/>
                      <a:pt x="107278" y="4821"/>
                      <a:pt x="107329" y="4788"/>
                    </a:cubicBezTo>
                    <a:cubicBezTo>
                      <a:pt x="107362" y="4771"/>
                      <a:pt x="107379" y="4738"/>
                      <a:pt x="107429" y="4721"/>
                    </a:cubicBezTo>
                    <a:cubicBezTo>
                      <a:pt x="107496" y="4687"/>
                      <a:pt x="107546" y="4637"/>
                      <a:pt x="107613" y="4570"/>
                    </a:cubicBezTo>
                    <a:lnTo>
                      <a:pt x="107864" y="4386"/>
                    </a:lnTo>
                    <a:cubicBezTo>
                      <a:pt x="107931" y="4353"/>
                      <a:pt x="107998" y="4286"/>
                      <a:pt x="108048" y="4235"/>
                    </a:cubicBezTo>
                    <a:lnTo>
                      <a:pt x="108082" y="4219"/>
                    </a:lnTo>
                    <a:cubicBezTo>
                      <a:pt x="108098" y="4202"/>
                      <a:pt x="108115" y="4168"/>
                      <a:pt x="108132" y="4168"/>
                    </a:cubicBezTo>
                    <a:lnTo>
                      <a:pt x="108165" y="4152"/>
                    </a:lnTo>
                    <a:cubicBezTo>
                      <a:pt x="108216" y="4085"/>
                      <a:pt x="108283" y="4051"/>
                      <a:pt x="108333" y="3984"/>
                    </a:cubicBezTo>
                    <a:lnTo>
                      <a:pt x="108417" y="3901"/>
                    </a:lnTo>
                    <a:lnTo>
                      <a:pt x="108500" y="3817"/>
                    </a:lnTo>
                    <a:cubicBezTo>
                      <a:pt x="108500" y="3817"/>
                      <a:pt x="108500" y="3800"/>
                      <a:pt x="108517" y="3800"/>
                    </a:cubicBezTo>
                    <a:cubicBezTo>
                      <a:pt x="108534" y="3783"/>
                      <a:pt x="108550" y="3750"/>
                      <a:pt x="108584" y="3716"/>
                    </a:cubicBezTo>
                    <a:cubicBezTo>
                      <a:pt x="108617" y="3666"/>
                      <a:pt x="108668" y="3616"/>
                      <a:pt x="108718" y="3549"/>
                    </a:cubicBezTo>
                    <a:cubicBezTo>
                      <a:pt x="108751" y="3532"/>
                      <a:pt x="108768" y="3516"/>
                      <a:pt x="108768" y="3482"/>
                    </a:cubicBezTo>
                    <a:cubicBezTo>
                      <a:pt x="108835" y="3432"/>
                      <a:pt x="108885" y="3348"/>
                      <a:pt x="108935" y="3281"/>
                    </a:cubicBezTo>
                    <a:cubicBezTo>
                      <a:pt x="108969" y="3214"/>
                      <a:pt x="109019" y="3181"/>
                      <a:pt x="109053" y="3114"/>
                    </a:cubicBezTo>
                    <a:lnTo>
                      <a:pt x="109086" y="3097"/>
                    </a:lnTo>
                    <a:cubicBezTo>
                      <a:pt x="109103" y="3047"/>
                      <a:pt x="109136" y="3013"/>
                      <a:pt x="109170" y="2963"/>
                    </a:cubicBezTo>
                    <a:cubicBezTo>
                      <a:pt x="109203" y="2896"/>
                      <a:pt x="109270" y="2813"/>
                      <a:pt x="109304" y="2729"/>
                    </a:cubicBezTo>
                    <a:lnTo>
                      <a:pt x="109337" y="2712"/>
                    </a:lnTo>
                    <a:lnTo>
                      <a:pt x="109421" y="2561"/>
                    </a:lnTo>
                    <a:cubicBezTo>
                      <a:pt x="109438" y="2545"/>
                      <a:pt x="109454" y="2511"/>
                      <a:pt x="109454" y="2478"/>
                    </a:cubicBezTo>
                    <a:cubicBezTo>
                      <a:pt x="109505" y="2428"/>
                      <a:pt x="109521" y="2361"/>
                      <a:pt x="109538" y="2310"/>
                    </a:cubicBezTo>
                    <a:cubicBezTo>
                      <a:pt x="109588" y="2227"/>
                      <a:pt x="109622" y="2177"/>
                      <a:pt x="109638" y="2093"/>
                    </a:cubicBezTo>
                    <a:cubicBezTo>
                      <a:pt x="109672" y="2026"/>
                      <a:pt x="109689" y="1959"/>
                      <a:pt x="109722" y="1925"/>
                    </a:cubicBezTo>
                    <a:cubicBezTo>
                      <a:pt x="109722" y="1892"/>
                      <a:pt x="109756" y="1875"/>
                      <a:pt x="109756" y="1858"/>
                    </a:cubicBezTo>
                    <a:lnTo>
                      <a:pt x="109806" y="1674"/>
                    </a:lnTo>
                    <a:cubicBezTo>
                      <a:pt x="109839" y="1624"/>
                      <a:pt x="109839" y="1591"/>
                      <a:pt x="109856" y="1540"/>
                    </a:cubicBezTo>
                    <a:cubicBezTo>
                      <a:pt x="109856" y="1540"/>
                      <a:pt x="109856" y="1524"/>
                      <a:pt x="109873" y="1524"/>
                    </a:cubicBezTo>
                    <a:cubicBezTo>
                      <a:pt x="109890" y="1457"/>
                      <a:pt x="109923" y="1373"/>
                      <a:pt x="109940" y="1306"/>
                    </a:cubicBezTo>
                    <a:cubicBezTo>
                      <a:pt x="109956" y="1222"/>
                      <a:pt x="109973" y="1172"/>
                      <a:pt x="110007" y="1088"/>
                    </a:cubicBezTo>
                    <a:lnTo>
                      <a:pt x="110007" y="1055"/>
                    </a:lnTo>
                    <a:lnTo>
                      <a:pt x="110023" y="971"/>
                    </a:lnTo>
                    <a:cubicBezTo>
                      <a:pt x="110040" y="921"/>
                      <a:pt x="110057" y="837"/>
                      <a:pt x="110057" y="754"/>
                    </a:cubicBezTo>
                    <a:lnTo>
                      <a:pt x="110057" y="720"/>
                    </a:lnTo>
                    <a:cubicBezTo>
                      <a:pt x="110090" y="670"/>
                      <a:pt x="110090" y="603"/>
                      <a:pt x="110090" y="536"/>
                    </a:cubicBezTo>
                    <a:cubicBezTo>
                      <a:pt x="110107" y="503"/>
                      <a:pt x="110107" y="436"/>
                      <a:pt x="110107" y="385"/>
                    </a:cubicBezTo>
                    <a:cubicBezTo>
                      <a:pt x="110090" y="302"/>
                      <a:pt x="110107" y="201"/>
                      <a:pt x="110107" y="10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" name="Google Shape;141;p15"/>
              <p:cNvSpPr/>
              <p:nvPr/>
            </p:nvSpPr>
            <p:spPr>
              <a:xfrm>
                <a:off x="5949013" y="4810450"/>
                <a:ext cx="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1" h="335" extrusionOk="0">
                    <a:moveTo>
                      <a:pt x="1" y="0"/>
                    </a:moveTo>
                    <a:lnTo>
                      <a:pt x="1" y="335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>
                <a:off x="5772013" y="838375"/>
                <a:ext cx="177025" cy="4132350"/>
              </a:xfrm>
              <a:custGeom>
                <a:avLst/>
                <a:gdLst/>
                <a:ahLst/>
                <a:cxnLst/>
                <a:rect l="l" t="t" r="r" b="b"/>
                <a:pathLst>
                  <a:path w="7081" h="165294" extrusionOk="0">
                    <a:moveTo>
                      <a:pt x="7081" y="6395"/>
                    </a:moveTo>
                    <a:lnTo>
                      <a:pt x="7081" y="158883"/>
                    </a:lnTo>
                    <a:lnTo>
                      <a:pt x="7081" y="159067"/>
                    </a:lnTo>
                    <a:lnTo>
                      <a:pt x="7081" y="159101"/>
                    </a:lnTo>
                    <a:lnTo>
                      <a:pt x="7081" y="159218"/>
                    </a:lnTo>
                    <a:lnTo>
                      <a:pt x="7081" y="159369"/>
                    </a:lnTo>
                    <a:lnTo>
                      <a:pt x="7081" y="159402"/>
                    </a:lnTo>
                    <a:lnTo>
                      <a:pt x="7081" y="159452"/>
                    </a:lnTo>
                    <a:lnTo>
                      <a:pt x="7081" y="159469"/>
                    </a:lnTo>
                    <a:lnTo>
                      <a:pt x="7081" y="159536"/>
                    </a:lnTo>
                    <a:cubicBezTo>
                      <a:pt x="7064" y="159636"/>
                      <a:pt x="7064" y="159737"/>
                      <a:pt x="7047" y="159854"/>
                    </a:cubicBezTo>
                    <a:cubicBezTo>
                      <a:pt x="7047" y="159887"/>
                      <a:pt x="7014" y="159954"/>
                      <a:pt x="7014" y="159988"/>
                    </a:cubicBezTo>
                    <a:cubicBezTo>
                      <a:pt x="7014" y="160055"/>
                      <a:pt x="6997" y="160122"/>
                      <a:pt x="6997" y="160189"/>
                    </a:cubicBezTo>
                    <a:lnTo>
                      <a:pt x="6997" y="160205"/>
                    </a:lnTo>
                    <a:cubicBezTo>
                      <a:pt x="6980" y="160289"/>
                      <a:pt x="6980" y="160356"/>
                      <a:pt x="6963" y="160440"/>
                    </a:cubicBezTo>
                    <a:lnTo>
                      <a:pt x="6930" y="160523"/>
                    </a:lnTo>
                    <a:lnTo>
                      <a:pt x="6930" y="160540"/>
                    </a:lnTo>
                    <a:cubicBezTo>
                      <a:pt x="6913" y="160624"/>
                      <a:pt x="6896" y="160691"/>
                      <a:pt x="6880" y="160775"/>
                    </a:cubicBezTo>
                    <a:cubicBezTo>
                      <a:pt x="6846" y="160825"/>
                      <a:pt x="6830" y="160908"/>
                      <a:pt x="6813" y="160975"/>
                    </a:cubicBezTo>
                    <a:cubicBezTo>
                      <a:pt x="6813" y="160975"/>
                      <a:pt x="6813" y="160992"/>
                      <a:pt x="6796" y="160992"/>
                    </a:cubicBezTo>
                    <a:cubicBezTo>
                      <a:pt x="6763" y="161042"/>
                      <a:pt x="6763" y="161076"/>
                      <a:pt x="6746" y="161126"/>
                    </a:cubicBezTo>
                    <a:lnTo>
                      <a:pt x="6679" y="161310"/>
                    </a:lnTo>
                    <a:cubicBezTo>
                      <a:pt x="6662" y="161327"/>
                      <a:pt x="6662" y="161360"/>
                      <a:pt x="6662" y="161377"/>
                    </a:cubicBezTo>
                    <a:cubicBezTo>
                      <a:pt x="6645" y="161444"/>
                      <a:pt x="6629" y="161494"/>
                      <a:pt x="6578" y="161545"/>
                    </a:cubicBezTo>
                    <a:cubicBezTo>
                      <a:pt x="6545" y="161628"/>
                      <a:pt x="6511" y="161695"/>
                      <a:pt x="6478" y="161779"/>
                    </a:cubicBezTo>
                    <a:cubicBezTo>
                      <a:pt x="6461" y="161829"/>
                      <a:pt x="6411" y="161879"/>
                      <a:pt x="6394" y="161946"/>
                    </a:cubicBezTo>
                    <a:cubicBezTo>
                      <a:pt x="6378" y="161963"/>
                      <a:pt x="6378" y="161996"/>
                      <a:pt x="6344" y="162030"/>
                    </a:cubicBezTo>
                    <a:lnTo>
                      <a:pt x="6193" y="162147"/>
                    </a:lnTo>
                    <a:cubicBezTo>
                      <a:pt x="6193" y="162147"/>
                      <a:pt x="6193" y="162164"/>
                      <a:pt x="6160" y="162164"/>
                    </a:cubicBezTo>
                    <a:cubicBezTo>
                      <a:pt x="6126" y="162248"/>
                      <a:pt x="6076" y="162315"/>
                      <a:pt x="6026" y="162398"/>
                    </a:cubicBezTo>
                    <a:cubicBezTo>
                      <a:pt x="5993" y="162448"/>
                      <a:pt x="5959" y="162482"/>
                      <a:pt x="5942" y="162532"/>
                    </a:cubicBezTo>
                    <a:lnTo>
                      <a:pt x="5909" y="162549"/>
                    </a:lnTo>
                    <a:cubicBezTo>
                      <a:pt x="5875" y="162616"/>
                      <a:pt x="5825" y="162666"/>
                      <a:pt x="5792" y="162716"/>
                    </a:cubicBezTo>
                    <a:cubicBezTo>
                      <a:pt x="5725" y="162800"/>
                      <a:pt x="5675" y="162867"/>
                      <a:pt x="5624" y="162917"/>
                    </a:cubicBezTo>
                    <a:cubicBezTo>
                      <a:pt x="5608" y="162951"/>
                      <a:pt x="5608" y="162967"/>
                      <a:pt x="5574" y="162984"/>
                    </a:cubicBezTo>
                    <a:cubicBezTo>
                      <a:pt x="5541" y="163034"/>
                      <a:pt x="5490" y="163084"/>
                      <a:pt x="5423" y="163151"/>
                    </a:cubicBezTo>
                    <a:cubicBezTo>
                      <a:pt x="5407" y="163168"/>
                      <a:pt x="5390" y="163218"/>
                      <a:pt x="5373" y="163235"/>
                    </a:cubicBezTo>
                    <a:lnTo>
                      <a:pt x="5340" y="163252"/>
                    </a:lnTo>
                    <a:lnTo>
                      <a:pt x="5256" y="163336"/>
                    </a:lnTo>
                    <a:lnTo>
                      <a:pt x="5189" y="163419"/>
                    </a:lnTo>
                    <a:lnTo>
                      <a:pt x="5022" y="163587"/>
                    </a:lnTo>
                    <a:lnTo>
                      <a:pt x="4988" y="163603"/>
                    </a:lnTo>
                    <a:cubicBezTo>
                      <a:pt x="4972" y="163637"/>
                      <a:pt x="4955" y="163637"/>
                      <a:pt x="4938" y="163654"/>
                    </a:cubicBezTo>
                    <a:lnTo>
                      <a:pt x="4905" y="163670"/>
                    </a:lnTo>
                    <a:cubicBezTo>
                      <a:pt x="4854" y="163721"/>
                      <a:pt x="4787" y="163788"/>
                      <a:pt x="4720" y="163821"/>
                    </a:cubicBezTo>
                    <a:cubicBezTo>
                      <a:pt x="4637" y="163888"/>
                      <a:pt x="4570" y="163955"/>
                      <a:pt x="4469" y="164005"/>
                    </a:cubicBezTo>
                    <a:cubicBezTo>
                      <a:pt x="4402" y="164055"/>
                      <a:pt x="4352" y="164122"/>
                      <a:pt x="4285" y="164156"/>
                    </a:cubicBezTo>
                    <a:cubicBezTo>
                      <a:pt x="4235" y="164173"/>
                      <a:pt x="4218" y="164206"/>
                      <a:pt x="4185" y="164223"/>
                    </a:cubicBezTo>
                    <a:cubicBezTo>
                      <a:pt x="4135" y="164239"/>
                      <a:pt x="4101" y="164290"/>
                      <a:pt x="4051" y="164306"/>
                    </a:cubicBezTo>
                    <a:cubicBezTo>
                      <a:pt x="4001" y="164323"/>
                      <a:pt x="3967" y="164357"/>
                      <a:pt x="3934" y="164390"/>
                    </a:cubicBezTo>
                    <a:cubicBezTo>
                      <a:pt x="3850" y="164424"/>
                      <a:pt x="3766" y="164491"/>
                      <a:pt x="3666" y="164541"/>
                    </a:cubicBezTo>
                    <a:cubicBezTo>
                      <a:pt x="3632" y="164557"/>
                      <a:pt x="3565" y="164591"/>
                      <a:pt x="3515" y="164624"/>
                    </a:cubicBezTo>
                    <a:lnTo>
                      <a:pt x="3130" y="164809"/>
                    </a:lnTo>
                    <a:lnTo>
                      <a:pt x="3114" y="164809"/>
                    </a:lnTo>
                    <a:cubicBezTo>
                      <a:pt x="3063" y="164825"/>
                      <a:pt x="3013" y="164842"/>
                      <a:pt x="2963" y="164859"/>
                    </a:cubicBezTo>
                    <a:lnTo>
                      <a:pt x="2946" y="164859"/>
                    </a:lnTo>
                    <a:cubicBezTo>
                      <a:pt x="2896" y="164892"/>
                      <a:pt x="2862" y="164909"/>
                      <a:pt x="2812" y="164909"/>
                    </a:cubicBezTo>
                    <a:lnTo>
                      <a:pt x="2796" y="164909"/>
                    </a:lnTo>
                    <a:cubicBezTo>
                      <a:pt x="2712" y="164926"/>
                      <a:pt x="2611" y="164976"/>
                      <a:pt x="2528" y="164993"/>
                    </a:cubicBezTo>
                    <a:cubicBezTo>
                      <a:pt x="2444" y="165009"/>
                      <a:pt x="2327" y="165043"/>
                      <a:pt x="2260" y="165076"/>
                    </a:cubicBezTo>
                    <a:cubicBezTo>
                      <a:pt x="2226" y="165076"/>
                      <a:pt x="2193" y="165093"/>
                      <a:pt x="2176" y="165093"/>
                    </a:cubicBezTo>
                    <a:cubicBezTo>
                      <a:pt x="2109" y="165127"/>
                      <a:pt x="2042" y="165127"/>
                      <a:pt x="1959" y="165143"/>
                    </a:cubicBezTo>
                    <a:lnTo>
                      <a:pt x="1942" y="165143"/>
                    </a:lnTo>
                    <a:cubicBezTo>
                      <a:pt x="1908" y="165143"/>
                      <a:pt x="1892" y="165143"/>
                      <a:pt x="1875" y="165160"/>
                    </a:cubicBezTo>
                    <a:cubicBezTo>
                      <a:pt x="1841" y="165160"/>
                      <a:pt x="1791" y="165177"/>
                      <a:pt x="1724" y="165177"/>
                    </a:cubicBezTo>
                    <a:lnTo>
                      <a:pt x="1708" y="165177"/>
                    </a:lnTo>
                    <a:cubicBezTo>
                      <a:pt x="1624" y="165210"/>
                      <a:pt x="1557" y="165210"/>
                      <a:pt x="1473" y="165227"/>
                    </a:cubicBezTo>
                    <a:lnTo>
                      <a:pt x="1389" y="165227"/>
                    </a:lnTo>
                    <a:cubicBezTo>
                      <a:pt x="1339" y="165227"/>
                      <a:pt x="1272" y="165244"/>
                      <a:pt x="1222" y="165244"/>
                    </a:cubicBezTo>
                    <a:cubicBezTo>
                      <a:pt x="1172" y="165244"/>
                      <a:pt x="1105" y="165261"/>
                      <a:pt x="1021" y="165261"/>
                    </a:cubicBezTo>
                    <a:cubicBezTo>
                      <a:pt x="887" y="165261"/>
                      <a:pt x="770" y="165294"/>
                      <a:pt x="636" y="165294"/>
                    </a:cubicBezTo>
                    <a:lnTo>
                      <a:pt x="0" y="165294"/>
                    </a:lnTo>
                    <a:cubicBezTo>
                      <a:pt x="3532" y="165294"/>
                      <a:pt x="6394" y="162415"/>
                      <a:pt x="6394" y="158883"/>
                    </a:cubicBezTo>
                    <a:lnTo>
                      <a:pt x="6394" y="6395"/>
                    </a:lnTo>
                    <a:cubicBezTo>
                      <a:pt x="6394" y="2863"/>
                      <a:pt x="3532" y="1"/>
                      <a:pt x="0" y="1"/>
                    </a:cubicBezTo>
                    <a:lnTo>
                      <a:pt x="636" y="1"/>
                    </a:lnTo>
                    <a:cubicBezTo>
                      <a:pt x="1004" y="1"/>
                      <a:pt x="1356" y="17"/>
                      <a:pt x="1708" y="84"/>
                    </a:cubicBezTo>
                    <a:cubicBezTo>
                      <a:pt x="1791" y="101"/>
                      <a:pt x="1858" y="101"/>
                      <a:pt x="1942" y="118"/>
                    </a:cubicBezTo>
                    <a:lnTo>
                      <a:pt x="2260" y="185"/>
                    </a:lnTo>
                    <a:cubicBezTo>
                      <a:pt x="2360" y="202"/>
                      <a:pt x="2444" y="218"/>
                      <a:pt x="2528" y="269"/>
                    </a:cubicBezTo>
                    <a:cubicBezTo>
                      <a:pt x="2611" y="285"/>
                      <a:pt x="2712" y="335"/>
                      <a:pt x="2796" y="352"/>
                    </a:cubicBezTo>
                    <a:cubicBezTo>
                      <a:pt x="2862" y="369"/>
                      <a:pt x="2896" y="386"/>
                      <a:pt x="2963" y="419"/>
                    </a:cubicBezTo>
                    <a:cubicBezTo>
                      <a:pt x="3013" y="436"/>
                      <a:pt x="3063" y="453"/>
                      <a:pt x="3130" y="469"/>
                    </a:cubicBezTo>
                    <a:lnTo>
                      <a:pt x="3499" y="670"/>
                    </a:lnTo>
                    <a:cubicBezTo>
                      <a:pt x="3565" y="687"/>
                      <a:pt x="3616" y="720"/>
                      <a:pt x="3666" y="754"/>
                    </a:cubicBezTo>
                    <a:cubicBezTo>
                      <a:pt x="3750" y="787"/>
                      <a:pt x="3833" y="838"/>
                      <a:pt x="3917" y="888"/>
                    </a:cubicBezTo>
                    <a:cubicBezTo>
                      <a:pt x="3967" y="921"/>
                      <a:pt x="4001" y="938"/>
                      <a:pt x="4051" y="972"/>
                    </a:cubicBezTo>
                    <a:cubicBezTo>
                      <a:pt x="4084" y="1005"/>
                      <a:pt x="4135" y="1039"/>
                      <a:pt x="4168" y="1055"/>
                    </a:cubicBezTo>
                    <a:cubicBezTo>
                      <a:pt x="4218" y="1089"/>
                      <a:pt x="4235" y="1105"/>
                      <a:pt x="4285" y="1139"/>
                    </a:cubicBezTo>
                    <a:cubicBezTo>
                      <a:pt x="4335" y="1189"/>
                      <a:pt x="4402" y="1223"/>
                      <a:pt x="4469" y="1290"/>
                    </a:cubicBezTo>
                    <a:lnTo>
                      <a:pt x="4720" y="1474"/>
                    </a:lnTo>
                    <a:cubicBezTo>
                      <a:pt x="4787" y="1541"/>
                      <a:pt x="4871" y="1608"/>
                      <a:pt x="4921" y="1641"/>
                    </a:cubicBezTo>
                    <a:cubicBezTo>
                      <a:pt x="4955" y="1675"/>
                      <a:pt x="4972" y="1691"/>
                      <a:pt x="4988" y="1691"/>
                    </a:cubicBezTo>
                    <a:lnTo>
                      <a:pt x="5172" y="1875"/>
                    </a:lnTo>
                    <a:cubicBezTo>
                      <a:pt x="5239" y="1942"/>
                      <a:pt x="5306" y="2009"/>
                      <a:pt x="5340" y="2060"/>
                    </a:cubicBezTo>
                    <a:cubicBezTo>
                      <a:pt x="5373" y="2093"/>
                      <a:pt x="5390" y="2110"/>
                      <a:pt x="5407" y="2143"/>
                    </a:cubicBezTo>
                    <a:cubicBezTo>
                      <a:pt x="5457" y="2193"/>
                      <a:pt x="5490" y="2260"/>
                      <a:pt x="5557" y="2311"/>
                    </a:cubicBezTo>
                    <a:lnTo>
                      <a:pt x="5591" y="2361"/>
                    </a:lnTo>
                    <a:cubicBezTo>
                      <a:pt x="5658" y="2445"/>
                      <a:pt x="5725" y="2512"/>
                      <a:pt x="5758" y="2562"/>
                    </a:cubicBezTo>
                    <a:lnTo>
                      <a:pt x="5892" y="2763"/>
                    </a:lnTo>
                    <a:cubicBezTo>
                      <a:pt x="5909" y="2796"/>
                      <a:pt x="5959" y="2846"/>
                      <a:pt x="5976" y="2880"/>
                    </a:cubicBezTo>
                    <a:cubicBezTo>
                      <a:pt x="6009" y="2963"/>
                      <a:pt x="6076" y="3030"/>
                      <a:pt x="6126" y="3114"/>
                    </a:cubicBezTo>
                    <a:cubicBezTo>
                      <a:pt x="6160" y="3181"/>
                      <a:pt x="6177" y="3231"/>
                      <a:pt x="6227" y="3281"/>
                    </a:cubicBezTo>
                    <a:cubicBezTo>
                      <a:pt x="6244" y="3298"/>
                      <a:pt x="6260" y="3348"/>
                      <a:pt x="6260" y="3365"/>
                    </a:cubicBezTo>
                    <a:cubicBezTo>
                      <a:pt x="6311" y="3432"/>
                      <a:pt x="6327" y="3466"/>
                      <a:pt x="6344" y="3533"/>
                    </a:cubicBezTo>
                    <a:cubicBezTo>
                      <a:pt x="6394" y="3616"/>
                      <a:pt x="6428" y="3683"/>
                      <a:pt x="6461" y="3767"/>
                    </a:cubicBezTo>
                    <a:cubicBezTo>
                      <a:pt x="6478" y="3817"/>
                      <a:pt x="6495" y="3884"/>
                      <a:pt x="6545" y="3934"/>
                    </a:cubicBezTo>
                    <a:cubicBezTo>
                      <a:pt x="6578" y="4051"/>
                      <a:pt x="6645" y="4185"/>
                      <a:pt x="6679" y="4303"/>
                    </a:cubicBezTo>
                    <a:cubicBezTo>
                      <a:pt x="6712" y="4369"/>
                      <a:pt x="6729" y="4453"/>
                      <a:pt x="6746" y="4520"/>
                    </a:cubicBezTo>
                    <a:lnTo>
                      <a:pt x="6813" y="4771"/>
                    </a:lnTo>
                    <a:cubicBezTo>
                      <a:pt x="6830" y="4872"/>
                      <a:pt x="6846" y="4972"/>
                      <a:pt x="6896" y="5073"/>
                    </a:cubicBezTo>
                    <a:cubicBezTo>
                      <a:pt x="6913" y="5139"/>
                      <a:pt x="6913" y="5206"/>
                      <a:pt x="6913" y="5273"/>
                    </a:cubicBezTo>
                    <a:cubicBezTo>
                      <a:pt x="6930" y="5307"/>
                      <a:pt x="6930" y="5374"/>
                      <a:pt x="6930" y="5407"/>
                    </a:cubicBezTo>
                    <a:cubicBezTo>
                      <a:pt x="6963" y="5524"/>
                      <a:pt x="6963" y="5625"/>
                      <a:pt x="6980" y="5725"/>
                    </a:cubicBezTo>
                    <a:lnTo>
                      <a:pt x="6980" y="5809"/>
                    </a:lnTo>
                    <a:cubicBezTo>
                      <a:pt x="6980" y="5893"/>
                      <a:pt x="6997" y="5960"/>
                      <a:pt x="6997" y="6043"/>
                    </a:cubicBezTo>
                    <a:lnTo>
                      <a:pt x="6997" y="6161"/>
                    </a:lnTo>
                    <a:lnTo>
                      <a:pt x="6997" y="6194"/>
                    </a:lnTo>
                    <a:cubicBezTo>
                      <a:pt x="7081" y="6278"/>
                      <a:pt x="7081" y="6328"/>
                      <a:pt x="7081" y="639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45" name="Google Shape;145;p15"/>
              <p:cNvSpPr/>
              <p:nvPr/>
            </p:nvSpPr>
            <p:spPr>
              <a:xfrm>
                <a:off x="4464713" y="4686575"/>
                <a:ext cx="214300" cy="214275"/>
              </a:xfrm>
              <a:custGeom>
                <a:avLst/>
                <a:gdLst/>
                <a:ahLst/>
                <a:cxnLst/>
                <a:rect l="l" t="t" r="r" b="b"/>
                <a:pathLst>
                  <a:path w="8572" h="8571" extrusionOk="0">
                    <a:moveTo>
                      <a:pt x="8571" y="4286"/>
                    </a:moveTo>
                    <a:cubicBezTo>
                      <a:pt x="8571" y="6662"/>
                      <a:pt x="6663" y="8571"/>
                      <a:pt x="4286" y="8571"/>
                    </a:cubicBezTo>
                    <a:cubicBezTo>
                      <a:pt x="1909" y="8571"/>
                      <a:pt x="1" y="6662"/>
                      <a:pt x="1" y="4286"/>
                    </a:cubicBezTo>
                    <a:cubicBezTo>
                      <a:pt x="1" y="1909"/>
                      <a:pt x="1909" y="1"/>
                      <a:pt x="4286" y="1"/>
                    </a:cubicBezTo>
                    <a:cubicBezTo>
                      <a:pt x="6663" y="1"/>
                      <a:pt x="8571" y="1909"/>
                      <a:pt x="8571" y="4286"/>
                    </a:cubicBez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5"/>
              <p:cNvSpPr/>
              <p:nvPr/>
            </p:nvSpPr>
            <p:spPr>
              <a:xfrm>
                <a:off x="4464713" y="4686575"/>
                <a:ext cx="212200" cy="212175"/>
              </a:xfrm>
              <a:custGeom>
                <a:avLst/>
                <a:gdLst/>
                <a:ahLst/>
                <a:cxnLst/>
                <a:rect l="l" t="t" r="r" b="b"/>
                <a:pathLst>
                  <a:path w="8488" h="8487" extrusionOk="0">
                    <a:moveTo>
                      <a:pt x="8487" y="4252"/>
                    </a:moveTo>
                    <a:cubicBezTo>
                      <a:pt x="8487" y="6595"/>
                      <a:pt x="6596" y="8487"/>
                      <a:pt x="4236" y="8487"/>
                    </a:cubicBezTo>
                    <a:cubicBezTo>
                      <a:pt x="1892" y="8487"/>
                      <a:pt x="1" y="6595"/>
                      <a:pt x="1" y="4252"/>
                    </a:cubicBezTo>
                    <a:cubicBezTo>
                      <a:pt x="1" y="1892"/>
                      <a:pt x="1892" y="1"/>
                      <a:pt x="4236" y="1"/>
                    </a:cubicBezTo>
                    <a:cubicBezTo>
                      <a:pt x="6596" y="1"/>
                      <a:pt x="8487" y="1892"/>
                      <a:pt x="8487" y="425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5"/>
              <p:cNvSpPr/>
              <p:nvPr/>
            </p:nvSpPr>
            <p:spPr>
              <a:xfrm>
                <a:off x="4470988" y="4700250"/>
                <a:ext cx="200075" cy="185275"/>
              </a:xfrm>
              <a:custGeom>
                <a:avLst/>
                <a:gdLst/>
                <a:ahLst/>
                <a:cxnLst/>
                <a:rect l="l" t="t" r="r" b="b"/>
                <a:pathLst>
                  <a:path w="8003" h="7411" extrusionOk="0">
                    <a:moveTo>
                      <a:pt x="3995" y="0"/>
                    </a:moveTo>
                    <a:cubicBezTo>
                      <a:pt x="2234" y="0"/>
                      <a:pt x="666" y="1261"/>
                      <a:pt x="353" y="3069"/>
                    </a:cubicBezTo>
                    <a:cubicBezTo>
                      <a:pt x="1" y="5078"/>
                      <a:pt x="1340" y="7003"/>
                      <a:pt x="3349" y="7354"/>
                    </a:cubicBezTo>
                    <a:cubicBezTo>
                      <a:pt x="3566" y="7392"/>
                      <a:pt x="3782" y="7410"/>
                      <a:pt x="3995" y="7410"/>
                    </a:cubicBezTo>
                    <a:cubicBezTo>
                      <a:pt x="5766" y="7410"/>
                      <a:pt x="7322" y="6149"/>
                      <a:pt x="7651" y="4341"/>
                    </a:cubicBezTo>
                    <a:cubicBezTo>
                      <a:pt x="8002" y="2333"/>
                      <a:pt x="6663" y="408"/>
                      <a:pt x="4638" y="56"/>
                    </a:cubicBezTo>
                    <a:cubicBezTo>
                      <a:pt x="4422" y="18"/>
                      <a:pt x="4207" y="0"/>
                      <a:pt x="3995" y="0"/>
                    </a:cubicBez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8" name="Google Shape;148;p15"/>
              <p:cNvSpPr/>
              <p:nvPr/>
            </p:nvSpPr>
            <p:spPr>
              <a:xfrm>
                <a:off x="4473513" y="4702850"/>
                <a:ext cx="194600" cy="180075"/>
              </a:xfrm>
              <a:custGeom>
                <a:avLst/>
                <a:gdLst/>
                <a:ahLst/>
                <a:cxnLst/>
                <a:rect l="l" t="t" r="r" b="b"/>
                <a:pathLst>
                  <a:path w="7784" h="7203" extrusionOk="0">
                    <a:moveTo>
                      <a:pt x="3906" y="0"/>
                    </a:moveTo>
                    <a:cubicBezTo>
                      <a:pt x="2187" y="0"/>
                      <a:pt x="666" y="1230"/>
                      <a:pt x="352" y="2982"/>
                    </a:cubicBezTo>
                    <a:cubicBezTo>
                      <a:pt x="0" y="4940"/>
                      <a:pt x="1306" y="6798"/>
                      <a:pt x="3264" y="7150"/>
                    </a:cubicBezTo>
                    <a:cubicBezTo>
                      <a:pt x="3471" y="7185"/>
                      <a:pt x="3676" y="7202"/>
                      <a:pt x="3879" y="7202"/>
                    </a:cubicBezTo>
                    <a:cubicBezTo>
                      <a:pt x="5601" y="7202"/>
                      <a:pt x="7133" y="5972"/>
                      <a:pt x="7432" y="4220"/>
                    </a:cubicBezTo>
                    <a:cubicBezTo>
                      <a:pt x="7784" y="2262"/>
                      <a:pt x="6478" y="404"/>
                      <a:pt x="4520" y="53"/>
                    </a:cubicBezTo>
                    <a:cubicBezTo>
                      <a:pt x="4313" y="17"/>
                      <a:pt x="4108" y="0"/>
                      <a:pt x="39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49" name="Google Shape;149;p15"/>
              <p:cNvSpPr/>
              <p:nvPr/>
            </p:nvSpPr>
            <p:spPr>
              <a:xfrm>
                <a:off x="3193438" y="838800"/>
                <a:ext cx="177875" cy="4131925"/>
              </a:xfrm>
              <a:custGeom>
                <a:avLst/>
                <a:gdLst/>
                <a:ahLst/>
                <a:cxnLst/>
                <a:rect l="l" t="t" r="r" b="b"/>
                <a:pathLst>
                  <a:path w="7115" h="165277" extrusionOk="0">
                    <a:moveTo>
                      <a:pt x="7114" y="165277"/>
                    </a:moveTo>
                    <a:lnTo>
                      <a:pt x="6461" y="165277"/>
                    </a:lnTo>
                    <a:cubicBezTo>
                      <a:pt x="6110" y="165277"/>
                      <a:pt x="5758" y="165244"/>
                      <a:pt x="5407" y="165193"/>
                    </a:cubicBezTo>
                    <a:cubicBezTo>
                      <a:pt x="5323" y="165160"/>
                      <a:pt x="5256" y="165160"/>
                      <a:pt x="5172" y="165143"/>
                    </a:cubicBezTo>
                    <a:lnTo>
                      <a:pt x="5156" y="165143"/>
                    </a:lnTo>
                    <a:cubicBezTo>
                      <a:pt x="5038" y="165126"/>
                      <a:pt x="4955" y="165110"/>
                      <a:pt x="4854" y="165076"/>
                    </a:cubicBezTo>
                    <a:lnTo>
                      <a:pt x="4838" y="165076"/>
                    </a:lnTo>
                    <a:cubicBezTo>
                      <a:pt x="4754" y="165059"/>
                      <a:pt x="4653" y="165043"/>
                      <a:pt x="4570" y="164992"/>
                    </a:cubicBezTo>
                    <a:cubicBezTo>
                      <a:pt x="4486" y="164976"/>
                      <a:pt x="4402" y="164942"/>
                      <a:pt x="4319" y="164909"/>
                    </a:cubicBezTo>
                    <a:cubicBezTo>
                      <a:pt x="4252" y="164892"/>
                      <a:pt x="4185" y="164875"/>
                      <a:pt x="4118" y="164825"/>
                    </a:cubicBezTo>
                    <a:cubicBezTo>
                      <a:pt x="4084" y="164808"/>
                      <a:pt x="4034" y="164792"/>
                      <a:pt x="4001" y="164792"/>
                    </a:cubicBezTo>
                    <a:cubicBezTo>
                      <a:pt x="3867" y="164725"/>
                      <a:pt x="3733" y="164658"/>
                      <a:pt x="3599" y="164607"/>
                    </a:cubicBezTo>
                    <a:cubicBezTo>
                      <a:pt x="3565" y="164574"/>
                      <a:pt x="3499" y="164540"/>
                      <a:pt x="3432" y="164524"/>
                    </a:cubicBezTo>
                    <a:cubicBezTo>
                      <a:pt x="3348" y="164474"/>
                      <a:pt x="3264" y="164407"/>
                      <a:pt x="3181" y="164373"/>
                    </a:cubicBezTo>
                    <a:cubicBezTo>
                      <a:pt x="3147" y="164356"/>
                      <a:pt x="3097" y="164323"/>
                      <a:pt x="3063" y="164289"/>
                    </a:cubicBezTo>
                    <a:cubicBezTo>
                      <a:pt x="3013" y="164273"/>
                      <a:pt x="2980" y="164239"/>
                      <a:pt x="2929" y="164206"/>
                    </a:cubicBezTo>
                    <a:cubicBezTo>
                      <a:pt x="2896" y="164189"/>
                      <a:pt x="2862" y="164156"/>
                      <a:pt x="2829" y="164139"/>
                    </a:cubicBezTo>
                    <a:cubicBezTo>
                      <a:pt x="2762" y="164105"/>
                      <a:pt x="2695" y="164055"/>
                      <a:pt x="2645" y="163988"/>
                    </a:cubicBezTo>
                    <a:lnTo>
                      <a:pt x="2394" y="163804"/>
                    </a:lnTo>
                    <a:cubicBezTo>
                      <a:pt x="2327" y="163737"/>
                      <a:pt x="2243" y="163687"/>
                      <a:pt x="2176" y="163620"/>
                    </a:cubicBezTo>
                    <a:cubicBezTo>
                      <a:pt x="2159" y="163603"/>
                      <a:pt x="2143" y="163570"/>
                      <a:pt x="2109" y="163570"/>
                    </a:cubicBezTo>
                    <a:lnTo>
                      <a:pt x="1925" y="163386"/>
                    </a:lnTo>
                    <a:lnTo>
                      <a:pt x="1724" y="163185"/>
                    </a:lnTo>
                    <a:cubicBezTo>
                      <a:pt x="1657" y="163118"/>
                      <a:pt x="1590" y="163034"/>
                      <a:pt x="1523" y="162967"/>
                    </a:cubicBezTo>
                    <a:lnTo>
                      <a:pt x="1490" y="162934"/>
                    </a:lnTo>
                    <a:cubicBezTo>
                      <a:pt x="1423" y="162867"/>
                      <a:pt x="1356" y="162783"/>
                      <a:pt x="1323" y="162716"/>
                    </a:cubicBezTo>
                    <a:cubicBezTo>
                      <a:pt x="1256" y="162632"/>
                      <a:pt x="1222" y="162565"/>
                      <a:pt x="1155" y="162482"/>
                    </a:cubicBezTo>
                    <a:cubicBezTo>
                      <a:pt x="1138" y="162465"/>
                      <a:pt x="1138" y="162465"/>
                      <a:pt x="1138" y="162448"/>
                    </a:cubicBezTo>
                    <a:cubicBezTo>
                      <a:pt x="1088" y="162398"/>
                      <a:pt x="1071" y="162348"/>
                      <a:pt x="1021" y="162298"/>
                    </a:cubicBezTo>
                    <a:cubicBezTo>
                      <a:pt x="988" y="162231"/>
                      <a:pt x="971" y="162180"/>
                      <a:pt x="921" y="162130"/>
                    </a:cubicBezTo>
                    <a:lnTo>
                      <a:pt x="921" y="162113"/>
                    </a:lnTo>
                    <a:cubicBezTo>
                      <a:pt x="887" y="162030"/>
                      <a:pt x="837" y="161946"/>
                      <a:pt x="770" y="161862"/>
                    </a:cubicBezTo>
                    <a:cubicBezTo>
                      <a:pt x="770" y="161862"/>
                      <a:pt x="770" y="161829"/>
                      <a:pt x="753" y="161829"/>
                    </a:cubicBezTo>
                    <a:cubicBezTo>
                      <a:pt x="720" y="161762"/>
                      <a:pt x="670" y="161695"/>
                      <a:pt x="653" y="161611"/>
                    </a:cubicBezTo>
                    <a:cubicBezTo>
                      <a:pt x="636" y="161561"/>
                      <a:pt x="603" y="161494"/>
                      <a:pt x="586" y="161461"/>
                    </a:cubicBezTo>
                    <a:cubicBezTo>
                      <a:pt x="502" y="161310"/>
                      <a:pt x="435" y="161143"/>
                      <a:pt x="402" y="160975"/>
                    </a:cubicBezTo>
                    <a:cubicBezTo>
                      <a:pt x="385" y="160891"/>
                      <a:pt x="352" y="160825"/>
                      <a:pt x="318" y="160741"/>
                    </a:cubicBezTo>
                    <a:cubicBezTo>
                      <a:pt x="301" y="160640"/>
                      <a:pt x="251" y="160557"/>
                      <a:pt x="235" y="160456"/>
                    </a:cubicBezTo>
                    <a:cubicBezTo>
                      <a:pt x="218" y="160373"/>
                      <a:pt x="184" y="160272"/>
                      <a:pt x="168" y="160188"/>
                    </a:cubicBezTo>
                    <a:cubicBezTo>
                      <a:pt x="151" y="160122"/>
                      <a:pt x="151" y="160055"/>
                      <a:pt x="134" y="160004"/>
                    </a:cubicBezTo>
                    <a:cubicBezTo>
                      <a:pt x="101" y="159954"/>
                      <a:pt x="101" y="159887"/>
                      <a:pt x="101" y="159854"/>
                    </a:cubicBezTo>
                    <a:cubicBezTo>
                      <a:pt x="84" y="159737"/>
                      <a:pt x="84" y="159636"/>
                      <a:pt x="67" y="159536"/>
                    </a:cubicBezTo>
                    <a:cubicBezTo>
                      <a:pt x="67" y="159485"/>
                      <a:pt x="67" y="159452"/>
                      <a:pt x="50" y="159402"/>
                    </a:cubicBezTo>
                    <a:cubicBezTo>
                      <a:pt x="50" y="159352"/>
                      <a:pt x="17" y="159285"/>
                      <a:pt x="17" y="159218"/>
                    </a:cubicBezTo>
                    <a:cubicBezTo>
                      <a:pt x="17" y="159117"/>
                      <a:pt x="0" y="159017"/>
                      <a:pt x="0" y="158883"/>
                    </a:cubicBezTo>
                    <a:lnTo>
                      <a:pt x="0" y="6378"/>
                    </a:lnTo>
                    <a:cubicBezTo>
                      <a:pt x="0" y="6277"/>
                      <a:pt x="0" y="6177"/>
                      <a:pt x="17" y="6043"/>
                    </a:cubicBezTo>
                    <a:cubicBezTo>
                      <a:pt x="17" y="5976"/>
                      <a:pt x="17" y="5926"/>
                      <a:pt x="50" y="5859"/>
                    </a:cubicBezTo>
                    <a:cubicBezTo>
                      <a:pt x="50" y="5809"/>
                      <a:pt x="50" y="5775"/>
                      <a:pt x="67" y="5725"/>
                    </a:cubicBezTo>
                    <a:cubicBezTo>
                      <a:pt x="84" y="5625"/>
                      <a:pt x="84" y="5524"/>
                      <a:pt x="101" y="5424"/>
                    </a:cubicBezTo>
                    <a:cubicBezTo>
                      <a:pt x="101" y="5374"/>
                      <a:pt x="134" y="5307"/>
                      <a:pt x="134" y="5273"/>
                    </a:cubicBezTo>
                    <a:cubicBezTo>
                      <a:pt x="134" y="5206"/>
                      <a:pt x="151" y="5139"/>
                      <a:pt x="168" y="5089"/>
                    </a:cubicBezTo>
                    <a:cubicBezTo>
                      <a:pt x="184" y="5005"/>
                      <a:pt x="218" y="4888"/>
                      <a:pt x="235" y="4804"/>
                    </a:cubicBezTo>
                    <a:cubicBezTo>
                      <a:pt x="251" y="4704"/>
                      <a:pt x="301" y="4620"/>
                      <a:pt x="318" y="4520"/>
                    </a:cubicBezTo>
                    <a:cubicBezTo>
                      <a:pt x="335" y="4436"/>
                      <a:pt x="352" y="4352"/>
                      <a:pt x="402" y="4286"/>
                    </a:cubicBezTo>
                    <a:cubicBezTo>
                      <a:pt x="469" y="4118"/>
                      <a:pt x="519" y="3951"/>
                      <a:pt x="586" y="3800"/>
                    </a:cubicBezTo>
                    <a:cubicBezTo>
                      <a:pt x="603" y="3767"/>
                      <a:pt x="636" y="3700"/>
                      <a:pt x="653" y="3666"/>
                    </a:cubicBezTo>
                    <a:cubicBezTo>
                      <a:pt x="686" y="3566"/>
                      <a:pt x="720" y="3516"/>
                      <a:pt x="753" y="3432"/>
                    </a:cubicBezTo>
                    <a:cubicBezTo>
                      <a:pt x="753" y="3432"/>
                      <a:pt x="753" y="3415"/>
                      <a:pt x="770" y="3415"/>
                    </a:cubicBezTo>
                    <a:cubicBezTo>
                      <a:pt x="820" y="3331"/>
                      <a:pt x="854" y="3248"/>
                      <a:pt x="921" y="3164"/>
                    </a:cubicBezTo>
                    <a:lnTo>
                      <a:pt x="921" y="3164"/>
                    </a:lnTo>
                    <a:cubicBezTo>
                      <a:pt x="971" y="3097"/>
                      <a:pt x="988" y="3030"/>
                      <a:pt x="1021" y="2997"/>
                    </a:cubicBezTo>
                    <a:cubicBezTo>
                      <a:pt x="1071" y="2946"/>
                      <a:pt x="1088" y="2879"/>
                      <a:pt x="1138" y="2846"/>
                    </a:cubicBezTo>
                    <a:cubicBezTo>
                      <a:pt x="1138" y="2829"/>
                      <a:pt x="1155" y="2829"/>
                      <a:pt x="1155" y="2796"/>
                    </a:cubicBezTo>
                    <a:cubicBezTo>
                      <a:pt x="1189" y="2712"/>
                      <a:pt x="1256" y="2662"/>
                      <a:pt x="1323" y="2578"/>
                    </a:cubicBezTo>
                    <a:cubicBezTo>
                      <a:pt x="1389" y="2495"/>
                      <a:pt x="1440" y="2428"/>
                      <a:pt x="1490" y="2361"/>
                    </a:cubicBezTo>
                    <a:cubicBezTo>
                      <a:pt x="1507" y="2344"/>
                      <a:pt x="1507" y="2327"/>
                      <a:pt x="1523" y="2327"/>
                    </a:cubicBezTo>
                    <a:cubicBezTo>
                      <a:pt x="1590" y="2260"/>
                      <a:pt x="1657" y="2176"/>
                      <a:pt x="1724" y="2110"/>
                    </a:cubicBezTo>
                    <a:cubicBezTo>
                      <a:pt x="1774" y="2026"/>
                      <a:pt x="1858" y="1959"/>
                      <a:pt x="1925" y="1875"/>
                    </a:cubicBezTo>
                    <a:lnTo>
                      <a:pt x="2109" y="1691"/>
                    </a:lnTo>
                    <a:cubicBezTo>
                      <a:pt x="2143" y="1674"/>
                      <a:pt x="2159" y="1658"/>
                      <a:pt x="2176" y="1658"/>
                    </a:cubicBezTo>
                    <a:cubicBezTo>
                      <a:pt x="2243" y="1591"/>
                      <a:pt x="2327" y="1524"/>
                      <a:pt x="2394" y="1490"/>
                    </a:cubicBezTo>
                    <a:lnTo>
                      <a:pt x="2645" y="1289"/>
                    </a:lnTo>
                    <a:cubicBezTo>
                      <a:pt x="2695" y="1256"/>
                      <a:pt x="2762" y="1189"/>
                      <a:pt x="2829" y="1155"/>
                    </a:cubicBezTo>
                    <a:cubicBezTo>
                      <a:pt x="2862" y="1122"/>
                      <a:pt x="2896" y="1105"/>
                      <a:pt x="2929" y="1055"/>
                    </a:cubicBezTo>
                    <a:cubicBezTo>
                      <a:pt x="2980" y="1038"/>
                      <a:pt x="3013" y="1005"/>
                      <a:pt x="3063" y="971"/>
                    </a:cubicBezTo>
                    <a:cubicBezTo>
                      <a:pt x="3097" y="955"/>
                      <a:pt x="3147" y="921"/>
                      <a:pt x="3181" y="888"/>
                    </a:cubicBezTo>
                    <a:cubicBezTo>
                      <a:pt x="3264" y="854"/>
                      <a:pt x="3348" y="787"/>
                      <a:pt x="3432" y="754"/>
                    </a:cubicBezTo>
                    <a:cubicBezTo>
                      <a:pt x="3482" y="720"/>
                      <a:pt x="3532" y="687"/>
                      <a:pt x="3599" y="670"/>
                    </a:cubicBezTo>
                    <a:cubicBezTo>
                      <a:pt x="3733" y="603"/>
                      <a:pt x="3850" y="536"/>
                      <a:pt x="4001" y="469"/>
                    </a:cubicBezTo>
                    <a:cubicBezTo>
                      <a:pt x="4034" y="452"/>
                      <a:pt x="4084" y="436"/>
                      <a:pt x="4118" y="436"/>
                    </a:cubicBezTo>
                    <a:cubicBezTo>
                      <a:pt x="4185" y="419"/>
                      <a:pt x="4252" y="385"/>
                      <a:pt x="4319" y="352"/>
                    </a:cubicBezTo>
                    <a:cubicBezTo>
                      <a:pt x="4402" y="335"/>
                      <a:pt x="4486" y="285"/>
                      <a:pt x="4570" y="268"/>
                    </a:cubicBezTo>
                    <a:cubicBezTo>
                      <a:pt x="4653" y="252"/>
                      <a:pt x="4737" y="218"/>
                      <a:pt x="4838" y="185"/>
                    </a:cubicBezTo>
                    <a:lnTo>
                      <a:pt x="4854" y="185"/>
                    </a:lnTo>
                    <a:cubicBezTo>
                      <a:pt x="4955" y="168"/>
                      <a:pt x="5038" y="134"/>
                      <a:pt x="5156" y="118"/>
                    </a:cubicBezTo>
                    <a:lnTo>
                      <a:pt x="5172" y="118"/>
                    </a:lnTo>
                    <a:cubicBezTo>
                      <a:pt x="5256" y="101"/>
                      <a:pt x="5323" y="101"/>
                      <a:pt x="5407" y="84"/>
                    </a:cubicBezTo>
                    <a:cubicBezTo>
                      <a:pt x="5758" y="17"/>
                      <a:pt x="6093" y="0"/>
                      <a:pt x="6461" y="0"/>
                    </a:cubicBezTo>
                    <a:lnTo>
                      <a:pt x="7114" y="0"/>
                    </a:lnTo>
                    <a:cubicBezTo>
                      <a:pt x="3582" y="0"/>
                      <a:pt x="720" y="2863"/>
                      <a:pt x="720" y="6395"/>
                    </a:cubicBezTo>
                    <a:lnTo>
                      <a:pt x="720" y="158883"/>
                    </a:lnTo>
                    <a:cubicBezTo>
                      <a:pt x="703" y="162398"/>
                      <a:pt x="3582" y="165277"/>
                      <a:pt x="7114" y="165277"/>
                    </a:cubicBezTo>
                    <a:close/>
                  </a:path>
                </a:pathLst>
              </a:custGeom>
              <a:solidFill>
                <a:srgbClr val="04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0" name="Google Shape;150;p15"/>
            <p:cNvSpPr/>
            <p:nvPr/>
          </p:nvSpPr>
          <p:spPr>
            <a:xfrm>
              <a:off x="3193838" y="821225"/>
              <a:ext cx="2753950" cy="164050"/>
            </a:xfrm>
            <a:custGeom>
              <a:avLst/>
              <a:gdLst/>
              <a:ahLst/>
              <a:cxnLst/>
              <a:rect l="l" t="t" r="r" b="b"/>
              <a:pathLst>
                <a:path w="110158" h="6562" extrusionOk="0">
                  <a:moveTo>
                    <a:pt x="110124" y="6060"/>
                  </a:moveTo>
                  <a:cubicBezTo>
                    <a:pt x="110124" y="6127"/>
                    <a:pt x="110157" y="6194"/>
                    <a:pt x="110157" y="6261"/>
                  </a:cubicBezTo>
                  <a:cubicBezTo>
                    <a:pt x="110157" y="6227"/>
                    <a:pt x="110124" y="6160"/>
                    <a:pt x="110124" y="6127"/>
                  </a:cubicBezTo>
                  <a:cubicBezTo>
                    <a:pt x="110124" y="6077"/>
                    <a:pt x="110107" y="6010"/>
                    <a:pt x="110107" y="5976"/>
                  </a:cubicBezTo>
                  <a:cubicBezTo>
                    <a:pt x="110107" y="5909"/>
                    <a:pt x="110090" y="5842"/>
                    <a:pt x="110090" y="5792"/>
                  </a:cubicBezTo>
                  <a:cubicBezTo>
                    <a:pt x="110057" y="5675"/>
                    <a:pt x="110040" y="5574"/>
                    <a:pt x="110007" y="5474"/>
                  </a:cubicBezTo>
                  <a:lnTo>
                    <a:pt x="109940" y="5223"/>
                  </a:lnTo>
                  <a:cubicBezTo>
                    <a:pt x="109923" y="5156"/>
                    <a:pt x="109906" y="5072"/>
                    <a:pt x="109873" y="5005"/>
                  </a:cubicBezTo>
                  <a:cubicBezTo>
                    <a:pt x="109839" y="4888"/>
                    <a:pt x="109789" y="4754"/>
                    <a:pt x="109739" y="4637"/>
                  </a:cubicBezTo>
                  <a:cubicBezTo>
                    <a:pt x="109705" y="4570"/>
                    <a:pt x="109689" y="4537"/>
                    <a:pt x="109655" y="4470"/>
                  </a:cubicBezTo>
                  <a:cubicBezTo>
                    <a:pt x="109605" y="4386"/>
                    <a:pt x="109588" y="4319"/>
                    <a:pt x="109538" y="4235"/>
                  </a:cubicBezTo>
                  <a:cubicBezTo>
                    <a:pt x="109521" y="4168"/>
                    <a:pt x="109488" y="4135"/>
                    <a:pt x="109454" y="4068"/>
                  </a:cubicBezTo>
                  <a:cubicBezTo>
                    <a:pt x="109438" y="4034"/>
                    <a:pt x="109438" y="4001"/>
                    <a:pt x="109421" y="3984"/>
                  </a:cubicBezTo>
                  <a:cubicBezTo>
                    <a:pt x="109404" y="3917"/>
                    <a:pt x="109354" y="3867"/>
                    <a:pt x="109320" y="3817"/>
                  </a:cubicBezTo>
                  <a:cubicBezTo>
                    <a:pt x="109270" y="3733"/>
                    <a:pt x="109237" y="3666"/>
                    <a:pt x="109170" y="3582"/>
                  </a:cubicBezTo>
                  <a:cubicBezTo>
                    <a:pt x="109153" y="3549"/>
                    <a:pt x="109103" y="3499"/>
                    <a:pt x="109086" y="3465"/>
                  </a:cubicBezTo>
                  <a:lnTo>
                    <a:pt x="108952" y="3281"/>
                  </a:lnTo>
                  <a:cubicBezTo>
                    <a:pt x="108902" y="3198"/>
                    <a:pt x="108852" y="3131"/>
                    <a:pt x="108785" y="3064"/>
                  </a:cubicBezTo>
                  <a:cubicBezTo>
                    <a:pt x="108768" y="3047"/>
                    <a:pt x="108768" y="3030"/>
                    <a:pt x="108751" y="3030"/>
                  </a:cubicBezTo>
                  <a:cubicBezTo>
                    <a:pt x="108701" y="2963"/>
                    <a:pt x="108668" y="2913"/>
                    <a:pt x="108601" y="2863"/>
                  </a:cubicBezTo>
                  <a:cubicBezTo>
                    <a:pt x="108584" y="2829"/>
                    <a:pt x="108550" y="2813"/>
                    <a:pt x="108534" y="2779"/>
                  </a:cubicBezTo>
                  <a:cubicBezTo>
                    <a:pt x="108484" y="2712"/>
                    <a:pt x="108433" y="2645"/>
                    <a:pt x="108366" y="2578"/>
                  </a:cubicBezTo>
                  <a:lnTo>
                    <a:pt x="108182" y="2394"/>
                  </a:lnTo>
                  <a:cubicBezTo>
                    <a:pt x="108165" y="2377"/>
                    <a:pt x="108149" y="2361"/>
                    <a:pt x="108115" y="2361"/>
                  </a:cubicBezTo>
                  <a:cubicBezTo>
                    <a:pt x="108065" y="2294"/>
                    <a:pt x="107981" y="2227"/>
                    <a:pt x="107914" y="2193"/>
                  </a:cubicBezTo>
                  <a:cubicBezTo>
                    <a:pt x="107831" y="2126"/>
                    <a:pt x="107764" y="2059"/>
                    <a:pt x="107663" y="1992"/>
                  </a:cubicBezTo>
                  <a:cubicBezTo>
                    <a:pt x="107596" y="1959"/>
                    <a:pt x="107529" y="1892"/>
                    <a:pt x="107479" y="1858"/>
                  </a:cubicBezTo>
                  <a:cubicBezTo>
                    <a:pt x="107429" y="1825"/>
                    <a:pt x="107412" y="1808"/>
                    <a:pt x="107362" y="1758"/>
                  </a:cubicBezTo>
                  <a:cubicBezTo>
                    <a:pt x="107329" y="1741"/>
                    <a:pt x="107278" y="1708"/>
                    <a:pt x="107245" y="1674"/>
                  </a:cubicBezTo>
                  <a:cubicBezTo>
                    <a:pt x="107195" y="1658"/>
                    <a:pt x="107161" y="1624"/>
                    <a:pt x="107111" y="1591"/>
                  </a:cubicBezTo>
                  <a:cubicBezTo>
                    <a:pt x="107027" y="1557"/>
                    <a:pt x="106944" y="1490"/>
                    <a:pt x="106860" y="1457"/>
                  </a:cubicBezTo>
                  <a:cubicBezTo>
                    <a:pt x="106826" y="1423"/>
                    <a:pt x="106759" y="1390"/>
                    <a:pt x="106692" y="1373"/>
                  </a:cubicBezTo>
                  <a:lnTo>
                    <a:pt x="106324" y="1172"/>
                  </a:lnTo>
                  <a:cubicBezTo>
                    <a:pt x="106274" y="1155"/>
                    <a:pt x="106224" y="1139"/>
                    <a:pt x="106157" y="1122"/>
                  </a:cubicBezTo>
                  <a:cubicBezTo>
                    <a:pt x="106107" y="1088"/>
                    <a:pt x="106056" y="1072"/>
                    <a:pt x="105989" y="1055"/>
                  </a:cubicBezTo>
                  <a:cubicBezTo>
                    <a:pt x="105906" y="1005"/>
                    <a:pt x="105805" y="988"/>
                    <a:pt x="105722" y="971"/>
                  </a:cubicBezTo>
                  <a:cubicBezTo>
                    <a:pt x="105638" y="955"/>
                    <a:pt x="105521" y="921"/>
                    <a:pt x="105437" y="888"/>
                  </a:cubicBezTo>
                  <a:lnTo>
                    <a:pt x="105136" y="821"/>
                  </a:lnTo>
                  <a:cubicBezTo>
                    <a:pt x="105052" y="804"/>
                    <a:pt x="104985" y="804"/>
                    <a:pt x="104901" y="787"/>
                  </a:cubicBezTo>
                  <a:cubicBezTo>
                    <a:pt x="104567" y="720"/>
                    <a:pt x="104215" y="703"/>
                    <a:pt x="103830" y="703"/>
                  </a:cubicBezTo>
                  <a:lnTo>
                    <a:pt x="6429" y="703"/>
                  </a:lnTo>
                  <a:cubicBezTo>
                    <a:pt x="6077" y="703"/>
                    <a:pt x="5726" y="720"/>
                    <a:pt x="5374" y="787"/>
                  </a:cubicBezTo>
                  <a:cubicBezTo>
                    <a:pt x="5290" y="787"/>
                    <a:pt x="5223" y="804"/>
                    <a:pt x="5140" y="821"/>
                  </a:cubicBezTo>
                  <a:lnTo>
                    <a:pt x="5106" y="821"/>
                  </a:lnTo>
                  <a:cubicBezTo>
                    <a:pt x="5006" y="837"/>
                    <a:pt x="4922" y="871"/>
                    <a:pt x="4822" y="888"/>
                  </a:cubicBezTo>
                  <a:lnTo>
                    <a:pt x="4805" y="888"/>
                  </a:lnTo>
                  <a:cubicBezTo>
                    <a:pt x="4721" y="904"/>
                    <a:pt x="4604" y="921"/>
                    <a:pt x="4520" y="971"/>
                  </a:cubicBezTo>
                  <a:cubicBezTo>
                    <a:pt x="4437" y="988"/>
                    <a:pt x="4353" y="1038"/>
                    <a:pt x="4269" y="1055"/>
                  </a:cubicBezTo>
                  <a:cubicBezTo>
                    <a:pt x="4219" y="1072"/>
                    <a:pt x="4152" y="1088"/>
                    <a:pt x="4085" y="1139"/>
                  </a:cubicBezTo>
                  <a:cubicBezTo>
                    <a:pt x="4052" y="1155"/>
                    <a:pt x="4001" y="1172"/>
                    <a:pt x="3968" y="1172"/>
                  </a:cubicBezTo>
                  <a:cubicBezTo>
                    <a:pt x="3834" y="1239"/>
                    <a:pt x="3683" y="1306"/>
                    <a:pt x="3566" y="1373"/>
                  </a:cubicBezTo>
                  <a:cubicBezTo>
                    <a:pt x="3516" y="1390"/>
                    <a:pt x="3466" y="1423"/>
                    <a:pt x="3399" y="1457"/>
                  </a:cubicBezTo>
                  <a:cubicBezTo>
                    <a:pt x="3315" y="1490"/>
                    <a:pt x="3231" y="1540"/>
                    <a:pt x="3148" y="1607"/>
                  </a:cubicBezTo>
                  <a:cubicBezTo>
                    <a:pt x="3098" y="1624"/>
                    <a:pt x="3064" y="1641"/>
                    <a:pt x="3014" y="1691"/>
                  </a:cubicBezTo>
                  <a:cubicBezTo>
                    <a:pt x="2980" y="1708"/>
                    <a:pt x="2930" y="1741"/>
                    <a:pt x="2897" y="1775"/>
                  </a:cubicBezTo>
                  <a:cubicBezTo>
                    <a:pt x="2863" y="1791"/>
                    <a:pt x="2830" y="1808"/>
                    <a:pt x="2796" y="1858"/>
                  </a:cubicBezTo>
                  <a:cubicBezTo>
                    <a:pt x="2729" y="1892"/>
                    <a:pt x="2662" y="1942"/>
                    <a:pt x="2595" y="1992"/>
                  </a:cubicBezTo>
                  <a:lnTo>
                    <a:pt x="2361" y="2193"/>
                  </a:lnTo>
                  <a:cubicBezTo>
                    <a:pt x="2294" y="2243"/>
                    <a:pt x="2210" y="2310"/>
                    <a:pt x="2143" y="2361"/>
                  </a:cubicBezTo>
                  <a:cubicBezTo>
                    <a:pt x="2127" y="2377"/>
                    <a:pt x="2110" y="2394"/>
                    <a:pt x="2076" y="2394"/>
                  </a:cubicBezTo>
                  <a:lnTo>
                    <a:pt x="1892" y="2578"/>
                  </a:lnTo>
                  <a:cubicBezTo>
                    <a:pt x="1825" y="2645"/>
                    <a:pt x="1742" y="2729"/>
                    <a:pt x="1675" y="2813"/>
                  </a:cubicBezTo>
                  <a:cubicBezTo>
                    <a:pt x="1625" y="2879"/>
                    <a:pt x="1558" y="2963"/>
                    <a:pt x="1491" y="3030"/>
                  </a:cubicBezTo>
                  <a:lnTo>
                    <a:pt x="1457" y="3064"/>
                  </a:lnTo>
                  <a:cubicBezTo>
                    <a:pt x="1390" y="3147"/>
                    <a:pt x="1323" y="3214"/>
                    <a:pt x="1290" y="3281"/>
                  </a:cubicBezTo>
                  <a:cubicBezTo>
                    <a:pt x="1223" y="3365"/>
                    <a:pt x="1173" y="3415"/>
                    <a:pt x="1122" y="3499"/>
                  </a:cubicBezTo>
                  <a:cubicBezTo>
                    <a:pt x="1089" y="3532"/>
                    <a:pt x="1089" y="3532"/>
                    <a:pt x="1089" y="3549"/>
                  </a:cubicBezTo>
                  <a:cubicBezTo>
                    <a:pt x="1055" y="3582"/>
                    <a:pt x="1039" y="3649"/>
                    <a:pt x="988" y="3700"/>
                  </a:cubicBezTo>
                  <a:cubicBezTo>
                    <a:pt x="955" y="3750"/>
                    <a:pt x="922" y="3817"/>
                    <a:pt x="888" y="3867"/>
                  </a:cubicBezTo>
                  <a:lnTo>
                    <a:pt x="888" y="3867"/>
                  </a:lnTo>
                  <a:cubicBezTo>
                    <a:pt x="838" y="3951"/>
                    <a:pt x="804" y="4034"/>
                    <a:pt x="737" y="4118"/>
                  </a:cubicBezTo>
                  <a:cubicBezTo>
                    <a:pt x="737" y="4118"/>
                    <a:pt x="737" y="4135"/>
                    <a:pt x="721" y="4135"/>
                  </a:cubicBezTo>
                  <a:cubicBezTo>
                    <a:pt x="687" y="4219"/>
                    <a:pt x="637" y="4286"/>
                    <a:pt x="620" y="4369"/>
                  </a:cubicBezTo>
                  <a:cubicBezTo>
                    <a:pt x="587" y="4403"/>
                    <a:pt x="570" y="4470"/>
                    <a:pt x="553" y="4503"/>
                  </a:cubicBezTo>
                  <a:cubicBezTo>
                    <a:pt x="470" y="4671"/>
                    <a:pt x="403" y="4821"/>
                    <a:pt x="369" y="4989"/>
                  </a:cubicBezTo>
                  <a:cubicBezTo>
                    <a:pt x="336" y="5072"/>
                    <a:pt x="319" y="5139"/>
                    <a:pt x="285" y="5223"/>
                  </a:cubicBezTo>
                  <a:cubicBezTo>
                    <a:pt x="252" y="5323"/>
                    <a:pt x="219" y="5407"/>
                    <a:pt x="202" y="5507"/>
                  </a:cubicBezTo>
                  <a:cubicBezTo>
                    <a:pt x="168" y="5591"/>
                    <a:pt x="152" y="5708"/>
                    <a:pt x="135" y="5792"/>
                  </a:cubicBezTo>
                  <a:cubicBezTo>
                    <a:pt x="118" y="5842"/>
                    <a:pt x="118" y="5909"/>
                    <a:pt x="85" y="5976"/>
                  </a:cubicBezTo>
                  <a:cubicBezTo>
                    <a:pt x="68" y="6010"/>
                    <a:pt x="68" y="6077"/>
                    <a:pt x="68" y="6127"/>
                  </a:cubicBezTo>
                  <a:cubicBezTo>
                    <a:pt x="51" y="6227"/>
                    <a:pt x="51" y="6328"/>
                    <a:pt x="34" y="6428"/>
                  </a:cubicBezTo>
                  <a:cubicBezTo>
                    <a:pt x="34" y="6478"/>
                    <a:pt x="34" y="6512"/>
                    <a:pt x="1" y="6562"/>
                  </a:cubicBezTo>
                  <a:cubicBezTo>
                    <a:pt x="1" y="6512"/>
                    <a:pt x="1" y="6462"/>
                    <a:pt x="34" y="6411"/>
                  </a:cubicBezTo>
                  <a:lnTo>
                    <a:pt x="34" y="6378"/>
                  </a:lnTo>
                  <a:cubicBezTo>
                    <a:pt x="51" y="6261"/>
                    <a:pt x="51" y="6160"/>
                    <a:pt x="68" y="6077"/>
                  </a:cubicBezTo>
                  <a:cubicBezTo>
                    <a:pt x="85" y="5959"/>
                    <a:pt x="118" y="5842"/>
                    <a:pt x="135" y="5742"/>
                  </a:cubicBezTo>
                  <a:cubicBezTo>
                    <a:pt x="168" y="5574"/>
                    <a:pt x="202" y="5407"/>
                    <a:pt x="252" y="5240"/>
                  </a:cubicBezTo>
                  <a:cubicBezTo>
                    <a:pt x="302" y="5072"/>
                    <a:pt x="369" y="4922"/>
                    <a:pt x="403" y="4754"/>
                  </a:cubicBezTo>
                  <a:lnTo>
                    <a:pt x="537" y="4453"/>
                  </a:lnTo>
                  <a:lnTo>
                    <a:pt x="654" y="4135"/>
                  </a:lnTo>
                  <a:lnTo>
                    <a:pt x="788" y="3884"/>
                  </a:lnTo>
                  <a:cubicBezTo>
                    <a:pt x="804" y="3867"/>
                    <a:pt x="804" y="3867"/>
                    <a:pt x="804" y="3834"/>
                  </a:cubicBezTo>
                  <a:cubicBezTo>
                    <a:pt x="838" y="3733"/>
                    <a:pt x="905" y="3649"/>
                    <a:pt x="972" y="3549"/>
                  </a:cubicBezTo>
                  <a:cubicBezTo>
                    <a:pt x="1005" y="3465"/>
                    <a:pt x="1072" y="3382"/>
                    <a:pt x="1122" y="3298"/>
                  </a:cubicBezTo>
                  <a:lnTo>
                    <a:pt x="1139" y="3281"/>
                  </a:lnTo>
                  <a:cubicBezTo>
                    <a:pt x="1206" y="3198"/>
                    <a:pt x="1256" y="3114"/>
                    <a:pt x="1307" y="3030"/>
                  </a:cubicBezTo>
                  <a:lnTo>
                    <a:pt x="1323" y="2997"/>
                  </a:lnTo>
                  <a:cubicBezTo>
                    <a:pt x="1373" y="2946"/>
                    <a:pt x="1424" y="2863"/>
                    <a:pt x="1474" y="2796"/>
                  </a:cubicBezTo>
                  <a:cubicBezTo>
                    <a:pt x="1491" y="2779"/>
                    <a:pt x="1491" y="2746"/>
                    <a:pt x="1507" y="2746"/>
                  </a:cubicBezTo>
                  <a:cubicBezTo>
                    <a:pt x="1541" y="2729"/>
                    <a:pt x="1558" y="2712"/>
                    <a:pt x="1574" y="2662"/>
                  </a:cubicBezTo>
                  <a:cubicBezTo>
                    <a:pt x="1625" y="2612"/>
                    <a:pt x="1675" y="2545"/>
                    <a:pt x="1725" y="2478"/>
                  </a:cubicBezTo>
                  <a:cubicBezTo>
                    <a:pt x="1792" y="2411"/>
                    <a:pt x="1825" y="2361"/>
                    <a:pt x="1892" y="2294"/>
                  </a:cubicBezTo>
                  <a:cubicBezTo>
                    <a:pt x="1909" y="2277"/>
                    <a:pt x="1926" y="2243"/>
                    <a:pt x="1926" y="2227"/>
                  </a:cubicBezTo>
                  <a:lnTo>
                    <a:pt x="1993" y="2160"/>
                  </a:lnTo>
                  <a:lnTo>
                    <a:pt x="2127" y="2043"/>
                  </a:lnTo>
                  <a:cubicBezTo>
                    <a:pt x="2311" y="1858"/>
                    <a:pt x="2495" y="1691"/>
                    <a:pt x="2679" y="1540"/>
                  </a:cubicBezTo>
                  <a:cubicBezTo>
                    <a:pt x="2763" y="1473"/>
                    <a:pt x="2830" y="1406"/>
                    <a:pt x="2913" y="1340"/>
                  </a:cubicBezTo>
                  <a:cubicBezTo>
                    <a:pt x="2964" y="1323"/>
                    <a:pt x="2997" y="1289"/>
                    <a:pt x="3047" y="1256"/>
                  </a:cubicBezTo>
                  <a:cubicBezTo>
                    <a:pt x="3231" y="1139"/>
                    <a:pt x="3416" y="1005"/>
                    <a:pt x="3600" y="904"/>
                  </a:cubicBezTo>
                  <a:cubicBezTo>
                    <a:pt x="3650" y="888"/>
                    <a:pt x="3717" y="871"/>
                    <a:pt x="3750" y="821"/>
                  </a:cubicBezTo>
                  <a:cubicBezTo>
                    <a:pt x="4186" y="586"/>
                    <a:pt x="4671" y="402"/>
                    <a:pt x="5173" y="252"/>
                  </a:cubicBezTo>
                  <a:cubicBezTo>
                    <a:pt x="5223" y="235"/>
                    <a:pt x="5274" y="235"/>
                    <a:pt x="5324" y="218"/>
                  </a:cubicBezTo>
                  <a:cubicBezTo>
                    <a:pt x="5391" y="201"/>
                    <a:pt x="5424" y="201"/>
                    <a:pt x="5491" y="168"/>
                  </a:cubicBezTo>
                  <a:cubicBezTo>
                    <a:pt x="5759" y="118"/>
                    <a:pt x="6060" y="67"/>
                    <a:pt x="6345" y="51"/>
                  </a:cubicBezTo>
                  <a:cubicBezTo>
                    <a:pt x="6395" y="51"/>
                    <a:pt x="6445" y="34"/>
                    <a:pt x="6512" y="34"/>
                  </a:cubicBezTo>
                  <a:cubicBezTo>
                    <a:pt x="6680" y="0"/>
                    <a:pt x="6864" y="0"/>
                    <a:pt x="7031" y="0"/>
                  </a:cubicBezTo>
                  <a:lnTo>
                    <a:pt x="103094" y="0"/>
                  </a:lnTo>
                  <a:cubicBezTo>
                    <a:pt x="103295" y="0"/>
                    <a:pt x="103462" y="0"/>
                    <a:pt x="103629" y="34"/>
                  </a:cubicBezTo>
                  <a:cubicBezTo>
                    <a:pt x="103663" y="34"/>
                    <a:pt x="103730" y="51"/>
                    <a:pt x="103763" y="51"/>
                  </a:cubicBezTo>
                  <a:cubicBezTo>
                    <a:pt x="104065" y="67"/>
                    <a:pt x="104349" y="134"/>
                    <a:pt x="104650" y="201"/>
                  </a:cubicBezTo>
                  <a:cubicBezTo>
                    <a:pt x="104684" y="218"/>
                    <a:pt x="104751" y="218"/>
                    <a:pt x="104818" y="235"/>
                  </a:cubicBezTo>
                  <a:cubicBezTo>
                    <a:pt x="104851" y="235"/>
                    <a:pt x="104901" y="252"/>
                    <a:pt x="104935" y="252"/>
                  </a:cubicBezTo>
                  <a:cubicBezTo>
                    <a:pt x="105437" y="402"/>
                    <a:pt x="105923" y="586"/>
                    <a:pt x="106391" y="821"/>
                  </a:cubicBezTo>
                  <a:cubicBezTo>
                    <a:pt x="106425" y="837"/>
                    <a:pt x="106492" y="871"/>
                    <a:pt x="106525" y="904"/>
                  </a:cubicBezTo>
                  <a:cubicBezTo>
                    <a:pt x="106642" y="955"/>
                    <a:pt x="106726" y="1005"/>
                    <a:pt x="106826" y="1072"/>
                  </a:cubicBezTo>
                  <a:cubicBezTo>
                    <a:pt x="106860" y="1088"/>
                    <a:pt x="106910" y="1139"/>
                    <a:pt x="106944" y="1155"/>
                  </a:cubicBezTo>
                  <a:cubicBezTo>
                    <a:pt x="106994" y="1172"/>
                    <a:pt x="107027" y="1222"/>
                    <a:pt x="107094" y="1239"/>
                  </a:cubicBezTo>
                  <a:cubicBezTo>
                    <a:pt x="107228" y="1323"/>
                    <a:pt x="107345" y="1440"/>
                    <a:pt x="107479" y="1507"/>
                  </a:cubicBezTo>
                  <a:cubicBezTo>
                    <a:pt x="107513" y="1557"/>
                    <a:pt x="107580" y="1607"/>
                    <a:pt x="107613" y="1641"/>
                  </a:cubicBezTo>
                  <a:cubicBezTo>
                    <a:pt x="107697" y="1708"/>
                    <a:pt x="107780" y="1758"/>
                    <a:pt x="107847" y="1842"/>
                  </a:cubicBezTo>
                  <a:lnTo>
                    <a:pt x="107981" y="1976"/>
                  </a:lnTo>
                  <a:lnTo>
                    <a:pt x="108199" y="2210"/>
                  </a:lnTo>
                  <a:lnTo>
                    <a:pt x="108199" y="2210"/>
                  </a:lnTo>
                  <a:cubicBezTo>
                    <a:pt x="108350" y="2344"/>
                    <a:pt x="108500" y="2511"/>
                    <a:pt x="108617" y="2679"/>
                  </a:cubicBezTo>
                  <a:lnTo>
                    <a:pt x="108617" y="2712"/>
                  </a:lnTo>
                  <a:cubicBezTo>
                    <a:pt x="108835" y="2963"/>
                    <a:pt x="109002" y="3231"/>
                    <a:pt x="109170" y="3516"/>
                  </a:cubicBezTo>
                  <a:cubicBezTo>
                    <a:pt x="109237" y="3599"/>
                    <a:pt x="109270" y="3716"/>
                    <a:pt x="109337" y="3817"/>
                  </a:cubicBezTo>
                  <a:cubicBezTo>
                    <a:pt x="109337" y="3834"/>
                    <a:pt x="109354" y="3850"/>
                    <a:pt x="109354" y="3850"/>
                  </a:cubicBezTo>
                  <a:lnTo>
                    <a:pt x="109488" y="4101"/>
                  </a:lnTo>
                  <a:lnTo>
                    <a:pt x="109605" y="4419"/>
                  </a:lnTo>
                  <a:lnTo>
                    <a:pt x="109739" y="4737"/>
                  </a:lnTo>
                  <a:cubicBezTo>
                    <a:pt x="109772" y="4838"/>
                    <a:pt x="109789" y="4938"/>
                    <a:pt x="109839" y="5055"/>
                  </a:cubicBezTo>
                  <a:lnTo>
                    <a:pt x="109839" y="5072"/>
                  </a:lnTo>
                  <a:cubicBezTo>
                    <a:pt x="109856" y="5173"/>
                    <a:pt x="109906" y="5273"/>
                    <a:pt x="109923" y="5390"/>
                  </a:cubicBezTo>
                  <a:cubicBezTo>
                    <a:pt x="109940" y="5491"/>
                    <a:pt x="109957" y="5591"/>
                    <a:pt x="109990" y="5725"/>
                  </a:cubicBezTo>
                  <a:cubicBezTo>
                    <a:pt x="110107" y="5825"/>
                    <a:pt x="110107" y="5926"/>
                    <a:pt x="110124" y="606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5947763" y="978575"/>
              <a:ext cx="450" cy="3375"/>
            </a:xfrm>
            <a:custGeom>
              <a:avLst/>
              <a:gdLst/>
              <a:ahLst/>
              <a:cxnLst/>
              <a:rect l="l" t="t" r="r" b="b"/>
              <a:pathLst>
                <a:path w="18" h="135" extrusionOk="0">
                  <a:moveTo>
                    <a:pt x="17" y="117"/>
                  </a:moveTo>
                  <a:lnTo>
                    <a:pt x="17" y="134"/>
                  </a:lnTo>
                  <a:cubicBezTo>
                    <a:pt x="17" y="101"/>
                    <a:pt x="0" y="34"/>
                    <a:pt x="0" y="0"/>
                  </a:cubicBezTo>
                  <a:cubicBezTo>
                    <a:pt x="0" y="17"/>
                    <a:pt x="0" y="34"/>
                    <a:pt x="17" y="84"/>
                  </a:cubicBez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5949013" y="989875"/>
              <a:ext cx="25" cy="8375"/>
            </a:xfrm>
            <a:custGeom>
              <a:avLst/>
              <a:gdLst/>
              <a:ahLst/>
              <a:cxnLst/>
              <a:rect l="l" t="t" r="r" b="b"/>
              <a:pathLst>
                <a:path w="1" h="335" extrusionOk="0">
                  <a:moveTo>
                    <a:pt x="1" y="335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15"/>
          <p:cNvSpPr txBox="1">
            <a:spLocks noGrp="1"/>
          </p:cNvSpPr>
          <p:nvPr>
            <p:ph type="title"/>
          </p:nvPr>
        </p:nvSpPr>
        <p:spPr>
          <a:xfrm>
            <a:off x="504825" y="216375"/>
            <a:ext cx="8134500" cy="3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Telas do aplicativo</a:t>
            </a:r>
            <a:endParaRPr dirty="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166" name="Google Shape;166;p15"/>
          <p:cNvCxnSpPr>
            <a:cxnSpLocks/>
          </p:cNvCxnSpPr>
          <p:nvPr/>
        </p:nvCxnSpPr>
        <p:spPr>
          <a:xfrm flipV="1">
            <a:off x="6066348" y="3894081"/>
            <a:ext cx="1618477" cy="18377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68B1F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73" name="Google Shape;173;p15"/>
          <p:cNvCxnSpPr>
            <a:cxnSpLocks/>
          </p:cNvCxnSpPr>
          <p:nvPr/>
        </p:nvCxnSpPr>
        <p:spPr>
          <a:xfrm>
            <a:off x="5714203" y="3100480"/>
            <a:ext cx="1891554" cy="4268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559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80" name="Google Shape;180;p15"/>
          <p:cNvCxnSpPr>
            <a:cxnSpLocks/>
          </p:cNvCxnSpPr>
          <p:nvPr/>
        </p:nvCxnSpPr>
        <p:spPr>
          <a:xfrm rot="10800000">
            <a:off x="1563682" y="1686021"/>
            <a:ext cx="2119654" cy="318323"/>
          </a:xfrm>
          <a:prstGeom prst="bentConnector3">
            <a:avLst>
              <a:gd name="adj1" fmla="val 50000"/>
            </a:avLst>
          </a:prstGeom>
          <a:solidFill>
            <a:srgbClr val="005595"/>
          </a:solidFill>
          <a:ln w="19050" cap="flat" cmpd="sng">
            <a:solidFill>
              <a:srgbClr val="005595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83" name="Google Shape;183;p15"/>
          <p:cNvGrpSpPr/>
          <p:nvPr/>
        </p:nvGrpSpPr>
        <p:grpSpPr>
          <a:xfrm>
            <a:off x="2578559" y="1809663"/>
            <a:ext cx="1779000" cy="730825"/>
            <a:chOff x="8437983" y="2211089"/>
            <a:chExt cx="1779000" cy="730825"/>
          </a:xfrm>
        </p:grpSpPr>
        <p:sp>
          <p:nvSpPr>
            <p:cNvPr id="184" name="Google Shape;184;p15"/>
            <p:cNvSpPr txBox="1"/>
            <p:nvPr/>
          </p:nvSpPr>
          <p:spPr>
            <a:xfrm flipH="1">
              <a:off x="8437983" y="2567814"/>
              <a:ext cx="1779000" cy="37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Campo para colocar a senha</a:t>
              </a: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5" name="Google Shape;185;p15"/>
            <p:cNvSpPr txBox="1"/>
            <p:nvPr/>
          </p:nvSpPr>
          <p:spPr>
            <a:xfrm flipH="1">
              <a:off x="9091383" y="2211089"/>
              <a:ext cx="1125600" cy="28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rgbClr val="00559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Senh</a:t>
              </a:r>
              <a:r>
                <a:rPr lang="pt-BR" sz="2000" dirty="0">
                  <a:solidFill>
                    <a:srgbClr val="00559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</a:t>
              </a:r>
            </a:p>
          </p:txBody>
        </p:sp>
      </p:grpSp>
      <p:sp>
        <p:nvSpPr>
          <p:cNvPr id="188" name="Google Shape;188;p15"/>
          <p:cNvSpPr txBox="1"/>
          <p:nvPr/>
        </p:nvSpPr>
        <p:spPr>
          <a:xfrm>
            <a:off x="3408841" y="794914"/>
            <a:ext cx="8676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25%</a:t>
            </a:r>
            <a:endParaRPr sz="20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190" name="Google Shape;190;p15"/>
          <p:cNvGrpSpPr/>
          <p:nvPr/>
        </p:nvGrpSpPr>
        <p:grpSpPr>
          <a:xfrm>
            <a:off x="2623508" y="711014"/>
            <a:ext cx="1749600" cy="730826"/>
            <a:chOff x="8068287" y="3663005"/>
            <a:chExt cx="1749600" cy="730826"/>
          </a:xfrm>
        </p:grpSpPr>
        <p:sp>
          <p:nvSpPr>
            <p:cNvPr id="191" name="Google Shape;191;p15"/>
            <p:cNvSpPr txBox="1"/>
            <p:nvPr/>
          </p:nvSpPr>
          <p:spPr>
            <a:xfrm flipH="1">
              <a:off x="8068287" y="4019731"/>
              <a:ext cx="1749600" cy="37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Este campo serve para colocar o nome de usuário</a:t>
              </a: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2" name="Google Shape;192;p15"/>
            <p:cNvSpPr txBox="1"/>
            <p:nvPr/>
          </p:nvSpPr>
          <p:spPr>
            <a:xfrm flipH="1">
              <a:off x="8692287" y="3663005"/>
              <a:ext cx="1125600" cy="28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rgbClr val="F78B1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Usuário</a:t>
              </a:r>
              <a:endParaRPr sz="2000" dirty="0">
                <a:solidFill>
                  <a:srgbClr val="F78B1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0" name="Google Shape;135;p15">
            <a:extLst>
              <a:ext uri="{FF2B5EF4-FFF2-40B4-BE49-F238E27FC236}">
                <a16:creationId xmlns:a16="http://schemas.microsoft.com/office/drawing/2014/main" id="{92B0DE60-9A10-E435-8D05-9A0528E44BE7}"/>
              </a:ext>
            </a:extLst>
          </p:cNvPr>
          <p:cNvGrpSpPr/>
          <p:nvPr/>
        </p:nvGrpSpPr>
        <p:grpSpPr>
          <a:xfrm>
            <a:off x="7070923" y="2201507"/>
            <a:ext cx="1803321" cy="2725618"/>
            <a:chOff x="3193013" y="819975"/>
            <a:chExt cx="2758125" cy="4168750"/>
          </a:xfrm>
        </p:grpSpPr>
        <p:grpSp>
          <p:nvGrpSpPr>
            <p:cNvPr id="21" name="Google Shape;136;p15">
              <a:extLst>
                <a:ext uri="{FF2B5EF4-FFF2-40B4-BE49-F238E27FC236}">
                  <a16:creationId xmlns:a16="http://schemas.microsoft.com/office/drawing/2014/main" id="{4721B80D-BB23-4010-1D34-6843AB27D028}"/>
                </a:ext>
              </a:extLst>
            </p:cNvPr>
            <p:cNvGrpSpPr/>
            <p:nvPr/>
          </p:nvGrpSpPr>
          <p:grpSpPr>
            <a:xfrm>
              <a:off x="3193013" y="819975"/>
              <a:ext cx="2758125" cy="4168750"/>
              <a:chOff x="3193013" y="819975"/>
              <a:chExt cx="2758125" cy="4168750"/>
            </a:xfrm>
          </p:grpSpPr>
          <p:sp>
            <p:nvSpPr>
              <p:cNvPr id="25" name="Google Shape;137;p15">
                <a:extLst>
                  <a:ext uri="{FF2B5EF4-FFF2-40B4-BE49-F238E27FC236}">
                    <a16:creationId xmlns:a16="http://schemas.microsoft.com/office/drawing/2014/main" id="{A0D65CBB-0C50-3E34-2ED7-13497F4846B3}"/>
                  </a:ext>
                </a:extLst>
              </p:cNvPr>
              <p:cNvSpPr/>
              <p:nvPr/>
            </p:nvSpPr>
            <p:spPr>
              <a:xfrm>
                <a:off x="3194688" y="821650"/>
                <a:ext cx="2754350" cy="4165825"/>
              </a:xfrm>
              <a:custGeom>
                <a:avLst/>
                <a:gdLst/>
                <a:ahLst/>
                <a:cxnLst/>
                <a:rect l="l" t="t" r="r" b="b"/>
                <a:pathLst>
                  <a:path w="110174" h="166633" extrusionOk="0">
                    <a:moveTo>
                      <a:pt x="103127" y="670"/>
                    </a:moveTo>
                    <a:cubicBezTo>
                      <a:pt x="106658" y="670"/>
                      <a:pt x="109538" y="3532"/>
                      <a:pt x="109538" y="7064"/>
                    </a:cubicBezTo>
                    <a:lnTo>
                      <a:pt x="109538" y="159552"/>
                    </a:lnTo>
                    <a:cubicBezTo>
                      <a:pt x="109538" y="163084"/>
                      <a:pt x="106658" y="165963"/>
                      <a:pt x="103127" y="165963"/>
                    </a:cubicBezTo>
                    <a:lnTo>
                      <a:pt x="7064" y="165963"/>
                    </a:lnTo>
                    <a:cubicBezTo>
                      <a:pt x="3532" y="165963"/>
                      <a:pt x="670" y="163084"/>
                      <a:pt x="670" y="159552"/>
                    </a:cubicBezTo>
                    <a:lnTo>
                      <a:pt x="670" y="7064"/>
                    </a:lnTo>
                    <a:cubicBezTo>
                      <a:pt x="670" y="3532"/>
                      <a:pt x="3532" y="670"/>
                      <a:pt x="7064" y="670"/>
                    </a:cubicBezTo>
                    <a:close/>
                    <a:moveTo>
                      <a:pt x="7064" y="0"/>
                    </a:moveTo>
                    <a:cubicBezTo>
                      <a:pt x="6880" y="0"/>
                      <a:pt x="6713" y="0"/>
                      <a:pt x="6545" y="17"/>
                    </a:cubicBezTo>
                    <a:cubicBezTo>
                      <a:pt x="6478" y="17"/>
                      <a:pt x="6445" y="34"/>
                      <a:pt x="6378" y="34"/>
                    </a:cubicBezTo>
                    <a:cubicBezTo>
                      <a:pt x="6093" y="50"/>
                      <a:pt x="5792" y="101"/>
                      <a:pt x="5524" y="168"/>
                    </a:cubicBezTo>
                    <a:cubicBezTo>
                      <a:pt x="5457" y="184"/>
                      <a:pt x="5407" y="184"/>
                      <a:pt x="5357" y="201"/>
                    </a:cubicBezTo>
                    <a:cubicBezTo>
                      <a:pt x="5307" y="218"/>
                      <a:pt x="5240" y="218"/>
                      <a:pt x="5206" y="251"/>
                    </a:cubicBezTo>
                    <a:cubicBezTo>
                      <a:pt x="4704" y="368"/>
                      <a:pt x="4219" y="553"/>
                      <a:pt x="3783" y="804"/>
                    </a:cubicBezTo>
                    <a:cubicBezTo>
                      <a:pt x="3733" y="837"/>
                      <a:pt x="3683" y="854"/>
                      <a:pt x="3633" y="887"/>
                    </a:cubicBezTo>
                    <a:cubicBezTo>
                      <a:pt x="3449" y="1004"/>
                      <a:pt x="3264" y="1122"/>
                      <a:pt x="3064" y="1256"/>
                    </a:cubicBezTo>
                    <a:cubicBezTo>
                      <a:pt x="3030" y="1272"/>
                      <a:pt x="2980" y="1306"/>
                      <a:pt x="2946" y="1339"/>
                    </a:cubicBezTo>
                    <a:cubicBezTo>
                      <a:pt x="2863" y="1389"/>
                      <a:pt x="2796" y="1456"/>
                      <a:pt x="2712" y="1523"/>
                    </a:cubicBezTo>
                    <a:cubicBezTo>
                      <a:pt x="2511" y="1674"/>
                      <a:pt x="2344" y="1841"/>
                      <a:pt x="2160" y="2026"/>
                    </a:cubicBezTo>
                    <a:lnTo>
                      <a:pt x="2026" y="2143"/>
                    </a:lnTo>
                    <a:lnTo>
                      <a:pt x="1959" y="2210"/>
                    </a:lnTo>
                    <a:cubicBezTo>
                      <a:pt x="1942" y="2226"/>
                      <a:pt x="1925" y="2260"/>
                      <a:pt x="1925" y="2277"/>
                    </a:cubicBezTo>
                    <a:cubicBezTo>
                      <a:pt x="1858" y="2344"/>
                      <a:pt x="1791" y="2394"/>
                      <a:pt x="1758" y="2461"/>
                    </a:cubicBezTo>
                    <a:cubicBezTo>
                      <a:pt x="1708" y="2528"/>
                      <a:pt x="1658" y="2595"/>
                      <a:pt x="1607" y="2645"/>
                    </a:cubicBezTo>
                    <a:cubicBezTo>
                      <a:pt x="1591" y="2678"/>
                      <a:pt x="1574" y="2695"/>
                      <a:pt x="1540" y="2729"/>
                    </a:cubicBezTo>
                    <a:lnTo>
                      <a:pt x="1507" y="2779"/>
                    </a:lnTo>
                    <a:cubicBezTo>
                      <a:pt x="1457" y="2846"/>
                      <a:pt x="1406" y="2896"/>
                      <a:pt x="1356" y="2980"/>
                    </a:cubicBezTo>
                    <a:cubicBezTo>
                      <a:pt x="1356" y="2980"/>
                      <a:pt x="1356" y="3013"/>
                      <a:pt x="1339" y="3013"/>
                    </a:cubicBezTo>
                    <a:cubicBezTo>
                      <a:pt x="1273" y="3097"/>
                      <a:pt x="1206" y="3181"/>
                      <a:pt x="1172" y="3264"/>
                    </a:cubicBezTo>
                    <a:cubicBezTo>
                      <a:pt x="1172" y="3281"/>
                      <a:pt x="1155" y="3281"/>
                      <a:pt x="1155" y="3281"/>
                    </a:cubicBezTo>
                    <a:cubicBezTo>
                      <a:pt x="1105" y="3365"/>
                      <a:pt x="1038" y="3448"/>
                      <a:pt x="1005" y="3532"/>
                    </a:cubicBezTo>
                    <a:cubicBezTo>
                      <a:pt x="938" y="3616"/>
                      <a:pt x="904" y="3716"/>
                      <a:pt x="837" y="3817"/>
                    </a:cubicBezTo>
                    <a:cubicBezTo>
                      <a:pt x="821" y="3850"/>
                      <a:pt x="821" y="3867"/>
                      <a:pt x="821" y="3867"/>
                    </a:cubicBezTo>
                    <a:lnTo>
                      <a:pt x="687" y="4118"/>
                    </a:lnTo>
                    <a:lnTo>
                      <a:pt x="570" y="4436"/>
                    </a:lnTo>
                    <a:lnTo>
                      <a:pt x="436" y="4737"/>
                    </a:lnTo>
                    <a:cubicBezTo>
                      <a:pt x="369" y="4905"/>
                      <a:pt x="335" y="5055"/>
                      <a:pt x="285" y="5223"/>
                    </a:cubicBezTo>
                    <a:lnTo>
                      <a:pt x="168" y="5725"/>
                    </a:lnTo>
                    <a:cubicBezTo>
                      <a:pt x="151" y="5859"/>
                      <a:pt x="118" y="5959"/>
                      <a:pt x="101" y="6060"/>
                    </a:cubicBezTo>
                    <a:cubicBezTo>
                      <a:pt x="84" y="6160"/>
                      <a:pt x="84" y="6244"/>
                      <a:pt x="67" y="6361"/>
                    </a:cubicBezTo>
                    <a:lnTo>
                      <a:pt x="67" y="6394"/>
                    </a:lnTo>
                    <a:cubicBezTo>
                      <a:pt x="67" y="6445"/>
                      <a:pt x="34" y="6495"/>
                      <a:pt x="34" y="6545"/>
                    </a:cubicBezTo>
                    <a:cubicBezTo>
                      <a:pt x="34" y="6612"/>
                      <a:pt x="17" y="6662"/>
                      <a:pt x="17" y="6729"/>
                    </a:cubicBezTo>
                    <a:cubicBezTo>
                      <a:pt x="17" y="6830"/>
                      <a:pt x="0" y="6947"/>
                      <a:pt x="0" y="7064"/>
                    </a:cubicBezTo>
                    <a:lnTo>
                      <a:pt x="0" y="159552"/>
                    </a:lnTo>
                    <a:cubicBezTo>
                      <a:pt x="0" y="159653"/>
                      <a:pt x="0" y="159770"/>
                      <a:pt x="17" y="159887"/>
                    </a:cubicBezTo>
                    <a:cubicBezTo>
                      <a:pt x="17" y="159954"/>
                      <a:pt x="17" y="160021"/>
                      <a:pt x="34" y="160071"/>
                    </a:cubicBezTo>
                    <a:cubicBezTo>
                      <a:pt x="34" y="160121"/>
                      <a:pt x="34" y="160188"/>
                      <a:pt x="67" y="160222"/>
                    </a:cubicBezTo>
                    <a:lnTo>
                      <a:pt x="67" y="160272"/>
                    </a:lnTo>
                    <a:cubicBezTo>
                      <a:pt x="84" y="160372"/>
                      <a:pt x="84" y="160473"/>
                      <a:pt x="101" y="160556"/>
                    </a:cubicBezTo>
                    <a:cubicBezTo>
                      <a:pt x="118" y="160690"/>
                      <a:pt x="151" y="160791"/>
                      <a:pt x="168" y="160891"/>
                    </a:cubicBezTo>
                    <a:cubicBezTo>
                      <a:pt x="201" y="161059"/>
                      <a:pt x="235" y="161226"/>
                      <a:pt x="285" y="161393"/>
                    </a:cubicBezTo>
                    <a:cubicBezTo>
                      <a:pt x="335" y="161561"/>
                      <a:pt x="402" y="161728"/>
                      <a:pt x="436" y="161879"/>
                    </a:cubicBezTo>
                    <a:lnTo>
                      <a:pt x="570" y="162197"/>
                    </a:lnTo>
                    <a:lnTo>
                      <a:pt x="687" y="162498"/>
                    </a:lnTo>
                    <a:lnTo>
                      <a:pt x="821" y="162749"/>
                    </a:lnTo>
                    <a:cubicBezTo>
                      <a:pt x="837" y="162783"/>
                      <a:pt x="837" y="162799"/>
                      <a:pt x="837" y="162799"/>
                    </a:cubicBezTo>
                    <a:cubicBezTo>
                      <a:pt x="871" y="162900"/>
                      <a:pt x="938" y="162984"/>
                      <a:pt x="1005" y="163084"/>
                    </a:cubicBezTo>
                    <a:cubicBezTo>
                      <a:pt x="1038" y="163168"/>
                      <a:pt x="1105" y="163251"/>
                      <a:pt x="1155" y="163335"/>
                    </a:cubicBezTo>
                    <a:lnTo>
                      <a:pt x="1172" y="163369"/>
                    </a:lnTo>
                    <a:cubicBezTo>
                      <a:pt x="1239" y="163452"/>
                      <a:pt x="1289" y="163536"/>
                      <a:pt x="1339" y="163620"/>
                    </a:cubicBezTo>
                    <a:lnTo>
                      <a:pt x="1356" y="163636"/>
                    </a:lnTo>
                    <a:cubicBezTo>
                      <a:pt x="1406" y="163703"/>
                      <a:pt x="1457" y="163787"/>
                      <a:pt x="1507" y="163837"/>
                    </a:cubicBezTo>
                    <a:cubicBezTo>
                      <a:pt x="1524" y="163871"/>
                      <a:pt x="1524" y="163887"/>
                      <a:pt x="1540" y="163887"/>
                    </a:cubicBezTo>
                    <a:cubicBezTo>
                      <a:pt x="1574" y="163904"/>
                      <a:pt x="1591" y="163921"/>
                      <a:pt x="1607" y="163971"/>
                    </a:cubicBezTo>
                    <a:cubicBezTo>
                      <a:pt x="1658" y="164038"/>
                      <a:pt x="1708" y="164088"/>
                      <a:pt x="1758" y="164155"/>
                    </a:cubicBezTo>
                    <a:cubicBezTo>
                      <a:pt x="1825" y="164222"/>
                      <a:pt x="1858" y="164289"/>
                      <a:pt x="1925" y="164339"/>
                    </a:cubicBezTo>
                    <a:cubicBezTo>
                      <a:pt x="1942" y="164373"/>
                      <a:pt x="1959" y="164390"/>
                      <a:pt x="1959" y="164406"/>
                    </a:cubicBezTo>
                    <a:lnTo>
                      <a:pt x="2026" y="164473"/>
                    </a:lnTo>
                    <a:lnTo>
                      <a:pt x="2160" y="164590"/>
                    </a:lnTo>
                    <a:cubicBezTo>
                      <a:pt x="2344" y="164791"/>
                      <a:pt x="2528" y="164959"/>
                      <a:pt x="2712" y="165093"/>
                    </a:cubicBezTo>
                    <a:cubicBezTo>
                      <a:pt x="2796" y="165160"/>
                      <a:pt x="2863" y="165226"/>
                      <a:pt x="2946" y="165260"/>
                    </a:cubicBezTo>
                    <a:cubicBezTo>
                      <a:pt x="2980" y="165293"/>
                      <a:pt x="3030" y="165327"/>
                      <a:pt x="3064" y="165344"/>
                    </a:cubicBezTo>
                    <a:cubicBezTo>
                      <a:pt x="3264" y="165478"/>
                      <a:pt x="3449" y="165595"/>
                      <a:pt x="3633" y="165712"/>
                    </a:cubicBezTo>
                    <a:lnTo>
                      <a:pt x="3783" y="165796"/>
                    </a:lnTo>
                    <a:cubicBezTo>
                      <a:pt x="4219" y="166013"/>
                      <a:pt x="4704" y="166214"/>
                      <a:pt x="5206" y="166348"/>
                    </a:cubicBezTo>
                    <a:cubicBezTo>
                      <a:pt x="5240" y="166381"/>
                      <a:pt x="5307" y="166381"/>
                      <a:pt x="5357" y="166398"/>
                    </a:cubicBezTo>
                    <a:cubicBezTo>
                      <a:pt x="5407" y="166415"/>
                      <a:pt x="5457" y="166415"/>
                      <a:pt x="5524" y="166432"/>
                    </a:cubicBezTo>
                    <a:cubicBezTo>
                      <a:pt x="5792" y="166499"/>
                      <a:pt x="6076" y="166549"/>
                      <a:pt x="6378" y="166582"/>
                    </a:cubicBezTo>
                    <a:cubicBezTo>
                      <a:pt x="6411" y="166582"/>
                      <a:pt x="6478" y="166599"/>
                      <a:pt x="6545" y="166599"/>
                    </a:cubicBezTo>
                    <a:cubicBezTo>
                      <a:pt x="6713" y="166633"/>
                      <a:pt x="6897" y="166633"/>
                      <a:pt x="7064" y="166633"/>
                    </a:cubicBezTo>
                    <a:lnTo>
                      <a:pt x="103127" y="166633"/>
                    </a:lnTo>
                    <a:cubicBezTo>
                      <a:pt x="103311" y="166633"/>
                      <a:pt x="103478" y="166633"/>
                      <a:pt x="103646" y="166599"/>
                    </a:cubicBezTo>
                    <a:cubicBezTo>
                      <a:pt x="103696" y="166599"/>
                      <a:pt x="103763" y="166582"/>
                      <a:pt x="103796" y="166582"/>
                    </a:cubicBezTo>
                    <a:cubicBezTo>
                      <a:pt x="104097" y="166566"/>
                      <a:pt x="104382" y="166499"/>
                      <a:pt x="104683" y="166432"/>
                    </a:cubicBezTo>
                    <a:cubicBezTo>
                      <a:pt x="104717" y="166415"/>
                      <a:pt x="104784" y="166415"/>
                      <a:pt x="104851" y="166398"/>
                    </a:cubicBezTo>
                    <a:cubicBezTo>
                      <a:pt x="104884" y="166398"/>
                      <a:pt x="104934" y="166381"/>
                      <a:pt x="104968" y="166381"/>
                    </a:cubicBezTo>
                    <a:cubicBezTo>
                      <a:pt x="105470" y="166248"/>
                      <a:pt x="105955" y="166047"/>
                      <a:pt x="106407" y="165812"/>
                    </a:cubicBezTo>
                    <a:lnTo>
                      <a:pt x="106558" y="165729"/>
                    </a:lnTo>
                    <a:cubicBezTo>
                      <a:pt x="106658" y="165662"/>
                      <a:pt x="106742" y="165628"/>
                      <a:pt x="106859" y="165561"/>
                    </a:cubicBezTo>
                    <a:cubicBezTo>
                      <a:pt x="106893" y="165545"/>
                      <a:pt x="106943" y="165494"/>
                      <a:pt x="106977" y="165478"/>
                    </a:cubicBezTo>
                    <a:cubicBezTo>
                      <a:pt x="107027" y="165461"/>
                      <a:pt x="107060" y="165411"/>
                      <a:pt x="107127" y="165394"/>
                    </a:cubicBezTo>
                    <a:cubicBezTo>
                      <a:pt x="107244" y="165310"/>
                      <a:pt x="107378" y="165210"/>
                      <a:pt x="107495" y="165126"/>
                    </a:cubicBezTo>
                    <a:cubicBezTo>
                      <a:pt x="107546" y="165076"/>
                      <a:pt x="107613" y="165042"/>
                      <a:pt x="107646" y="164992"/>
                    </a:cubicBezTo>
                    <a:cubicBezTo>
                      <a:pt x="107730" y="164925"/>
                      <a:pt x="107813" y="164842"/>
                      <a:pt x="107880" y="164791"/>
                    </a:cubicBezTo>
                    <a:lnTo>
                      <a:pt x="107998" y="164657"/>
                    </a:lnTo>
                    <a:lnTo>
                      <a:pt x="108232" y="164423"/>
                    </a:lnTo>
                    <a:lnTo>
                      <a:pt x="108232" y="164406"/>
                    </a:lnTo>
                    <a:cubicBezTo>
                      <a:pt x="108383" y="164256"/>
                      <a:pt x="108533" y="164088"/>
                      <a:pt x="108650" y="163921"/>
                    </a:cubicBezTo>
                    <a:lnTo>
                      <a:pt x="108650" y="163904"/>
                    </a:lnTo>
                    <a:cubicBezTo>
                      <a:pt x="108868" y="163653"/>
                      <a:pt x="109035" y="163385"/>
                      <a:pt x="109203" y="163084"/>
                    </a:cubicBezTo>
                    <a:cubicBezTo>
                      <a:pt x="109253" y="162984"/>
                      <a:pt x="109303" y="162900"/>
                      <a:pt x="109370" y="162799"/>
                    </a:cubicBezTo>
                    <a:cubicBezTo>
                      <a:pt x="109370" y="162783"/>
                      <a:pt x="109387" y="162783"/>
                      <a:pt x="109387" y="162749"/>
                    </a:cubicBezTo>
                    <a:lnTo>
                      <a:pt x="109504" y="162498"/>
                    </a:lnTo>
                    <a:lnTo>
                      <a:pt x="109638" y="162197"/>
                    </a:lnTo>
                    <a:lnTo>
                      <a:pt x="109755" y="161879"/>
                    </a:lnTo>
                    <a:cubicBezTo>
                      <a:pt x="109805" y="161778"/>
                      <a:pt x="109822" y="161661"/>
                      <a:pt x="109872" y="161561"/>
                    </a:cubicBezTo>
                    <a:lnTo>
                      <a:pt x="109872" y="161544"/>
                    </a:lnTo>
                    <a:cubicBezTo>
                      <a:pt x="109889" y="161444"/>
                      <a:pt x="109923" y="161326"/>
                      <a:pt x="109956" y="161226"/>
                    </a:cubicBezTo>
                    <a:cubicBezTo>
                      <a:pt x="109973" y="161126"/>
                      <a:pt x="109989" y="161025"/>
                      <a:pt x="110006" y="160891"/>
                    </a:cubicBezTo>
                    <a:cubicBezTo>
                      <a:pt x="110040" y="160791"/>
                      <a:pt x="110056" y="160657"/>
                      <a:pt x="110073" y="160556"/>
                    </a:cubicBezTo>
                    <a:cubicBezTo>
                      <a:pt x="110090" y="160456"/>
                      <a:pt x="110090" y="160356"/>
                      <a:pt x="110123" y="160272"/>
                    </a:cubicBezTo>
                    <a:lnTo>
                      <a:pt x="110123" y="160222"/>
                    </a:lnTo>
                    <a:lnTo>
                      <a:pt x="110123" y="160121"/>
                    </a:lnTo>
                    <a:lnTo>
                      <a:pt x="110123" y="160104"/>
                    </a:lnTo>
                    <a:lnTo>
                      <a:pt x="110123" y="160054"/>
                    </a:lnTo>
                    <a:lnTo>
                      <a:pt x="110123" y="160004"/>
                    </a:lnTo>
                    <a:lnTo>
                      <a:pt x="110123" y="159870"/>
                    </a:lnTo>
                    <a:lnTo>
                      <a:pt x="110123" y="159736"/>
                    </a:lnTo>
                    <a:lnTo>
                      <a:pt x="110123" y="159720"/>
                    </a:lnTo>
                    <a:lnTo>
                      <a:pt x="110123" y="159535"/>
                    </a:lnTo>
                    <a:lnTo>
                      <a:pt x="110123" y="7064"/>
                    </a:lnTo>
                    <a:cubicBezTo>
                      <a:pt x="110174" y="6997"/>
                      <a:pt x="110174" y="6947"/>
                      <a:pt x="110174" y="6880"/>
                    </a:cubicBezTo>
                    <a:lnTo>
                      <a:pt x="110174" y="6729"/>
                    </a:lnTo>
                    <a:cubicBezTo>
                      <a:pt x="110174" y="6645"/>
                      <a:pt x="110174" y="6578"/>
                      <a:pt x="110157" y="6495"/>
                    </a:cubicBezTo>
                    <a:lnTo>
                      <a:pt x="110157" y="6378"/>
                    </a:lnTo>
                    <a:lnTo>
                      <a:pt x="110157" y="6327"/>
                    </a:lnTo>
                    <a:cubicBezTo>
                      <a:pt x="110157" y="6311"/>
                      <a:pt x="110157" y="6294"/>
                      <a:pt x="110140" y="6244"/>
                    </a:cubicBezTo>
                    <a:cubicBezTo>
                      <a:pt x="110140" y="6160"/>
                      <a:pt x="110107" y="6110"/>
                      <a:pt x="110107" y="6043"/>
                    </a:cubicBezTo>
                    <a:cubicBezTo>
                      <a:pt x="110090" y="5909"/>
                      <a:pt x="110073" y="5808"/>
                      <a:pt x="110056" y="5708"/>
                    </a:cubicBezTo>
                    <a:cubicBezTo>
                      <a:pt x="110023" y="5608"/>
                      <a:pt x="110006" y="5474"/>
                      <a:pt x="109989" y="5373"/>
                    </a:cubicBezTo>
                    <a:cubicBezTo>
                      <a:pt x="109973" y="5273"/>
                      <a:pt x="109923" y="5156"/>
                      <a:pt x="109906" y="5055"/>
                    </a:cubicBezTo>
                    <a:lnTo>
                      <a:pt x="109906" y="5038"/>
                    </a:lnTo>
                    <a:cubicBezTo>
                      <a:pt x="109872" y="4938"/>
                      <a:pt x="109839" y="4821"/>
                      <a:pt x="109805" y="4720"/>
                    </a:cubicBezTo>
                    <a:lnTo>
                      <a:pt x="109671" y="4402"/>
                    </a:lnTo>
                    <a:lnTo>
                      <a:pt x="109554" y="4101"/>
                    </a:lnTo>
                    <a:lnTo>
                      <a:pt x="109420" y="3850"/>
                    </a:lnTo>
                    <a:cubicBezTo>
                      <a:pt x="109404" y="3817"/>
                      <a:pt x="109404" y="3817"/>
                      <a:pt x="109404" y="3800"/>
                    </a:cubicBezTo>
                    <a:cubicBezTo>
                      <a:pt x="109353" y="3699"/>
                      <a:pt x="109303" y="3616"/>
                      <a:pt x="109236" y="3515"/>
                    </a:cubicBezTo>
                    <a:cubicBezTo>
                      <a:pt x="109069" y="3214"/>
                      <a:pt x="108885" y="2946"/>
                      <a:pt x="108701" y="2695"/>
                    </a:cubicBezTo>
                    <a:lnTo>
                      <a:pt x="108701" y="2678"/>
                    </a:lnTo>
                    <a:cubicBezTo>
                      <a:pt x="108567" y="2511"/>
                      <a:pt x="108416" y="2344"/>
                      <a:pt x="108282" y="2193"/>
                    </a:cubicBezTo>
                    <a:lnTo>
                      <a:pt x="108048" y="1959"/>
                    </a:lnTo>
                    <a:lnTo>
                      <a:pt x="107914" y="1841"/>
                    </a:lnTo>
                    <a:cubicBezTo>
                      <a:pt x="107830" y="1774"/>
                      <a:pt x="107763" y="1691"/>
                      <a:pt x="107680" y="1624"/>
                    </a:cubicBezTo>
                    <a:cubicBezTo>
                      <a:pt x="107646" y="1590"/>
                      <a:pt x="107579" y="1540"/>
                      <a:pt x="107546" y="1507"/>
                    </a:cubicBezTo>
                    <a:cubicBezTo>
                      <a:pt x="107412" y="1389"/>
                      <a:pt x="107295" y="1306"/>
                      <a:pt x="107161" y="1222"/>
                    </a:cubicBezTo>
                    <a:cubicBezTo>
                      <a:pt x="107127" y="1205"/>
                      <a:pt x="107077" y="1172"/>
                      <a:pt x="107010" y="1138"/>
                    </a:cubicBezTo>
                    <a:cubicBezTo>
                      <a:pt x="106977" y="1122"/>
                      <a:pt x="106926" y="1088"/>
                      <a:pt x="106893" y="1055"/>
                    </a:cubicBezTo>
                    <a:cubicBezTo>
                      <a:pt x="106792" y="1004"/>
                      <a:pt x="106709" y="938"/>
                      <a:pt x="106592" y="887"/>
                    </a:cubicBezTo>
                    <a:cubicBezTo>
                      <a:pt x="106558" y="871"/>
                      <a:pt x="106491" y="854"/>
                      <a:pt x="106458" y="804"/>
                    </a:cubicBezTo>
                    <a:cubicBezTo>
                      <a:pt x="105989" y="553"/>
                      <a:pt x="105504" y="368"/>
                      <a:pt x="105001" y="251"/>
                    </a:cubicBezTo>
                    <a:cubicBezTo>
                      <a:pt x="104968" y="218"/>
                      <a:pt x="104918" y="218"/>
                      <a:pt x="104884" y="218"/>
                    </a:cubicBezTo>
                    <a:cubicBezTo>
                      <a:pt x="104817" y="201"/>
                      <a:pt x="104784" y="201"/>
                      <a:pt x="104717" y="184"/>
                    </a:cubicBezTo>
                    <a:cubicBezTo>
                      <a:pt x="104416" y="117"/>
                      <a:pt x="104131" y="84"/>
                      <a:pt x="103830" y="34"/>
                    </a:cubicBezTo>
                    <a:cubicBezTo>
                      <a:pt x="103796" y="34"/>
                      <a:pt x="103729" y="34"/>
                      <a:pt x="103696" y="17"/>
                    </a:cubicBezTo>
                    <a:cubicBezTo>
                      <a:pt x="103528" y="0"/>
                      <a:pt x="103328" y="0"/>
                      <a:pt x="1031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38;p15">
                <a:extLst>
                  <a:ext uri="{FF2B5EF4-FFF2-40B4-BE49-F238E27FC236}">
                    <a16:creationId xmlns:a16="http://schemas.microsoft.com/office/drawing/2014/main" id="{8B1FB324-2881-BA27-317D-09C16E25243D}"/>
                  </a:ext>
                </a:extLst>
              </p:cNvPr>
              <p:cNvSpPr/>
              <p:nvPr/>
            </p:nvSpPr>
            <p:spPr>
              <a:xfrm>
                <a:off x="3193013" y="819975"/>
                <a:ext cx="2758125" cy="4168750"/>
              </a:xfrm>
              <a:custGeom>
                <a:avLst/>
                <a:gdLst/>
                <a:ahLst/>
                <a:cxnLst/>
                <a:rect l="l" t="t" r="r" b="b"/>
                <a:pathLst>
                  <a:path w="110325" h="166750" extrusionOk="0">
                    <a:moveTo>
                      <a:pt x="107926" y="164950"/>
                    </a:moveTo>
                    <a:cubicBezTo>
                      <a:pt x="107878" y="164992"/>
                      <a:pt x="107830" y="165034"/>
                      <a:pt x="107781" y="165075"/>
                    </a:cubicBezTo>
                    <a:lnTo>
                      <a:pt x="107781" y="165075"/>
                    </a:lnTo>
                    <a:cubicBezTo>
                      <a:pt x="107835" y="165043"/>
                      <a:pt x="107882" y="164996"/>
                      <a:pt x="107926" y="164950"/>
                    </a:cubicBezTo>
                    <a:close/>
                    <a:moveTo>
                      <a:pt x="107781" y="165075"/>
                    </a:moveTo>
                    <a:lnTo>
                      <a:pt x="107781" y="165075"/>
                    </a:lnTo>
                    <a:cubicBezTo>
                      <a:pt x="107781" y="165075"/>
                      <a:pt x="107780" y="165076"/>
                      <a:pt x="107780" y="165076"/>
                    </a:cubicBezTo>
                    <a:cubicBezTo>
                      <a:pt x="107779" y="165077"/>
                      <a:pt x="107779" y="165077"/>
                      <a:pt x="107778" y="165078"/>
                    </a:cubicBezTo>
                    <a:lnTo>
                      <a:pt x="107778" y="165078"/>
                    </a:lnTo>
                    <a:cubicBezTo>
                      <a:pt x="107779" y="165077"/>
                      <a:pt x="107780" y="165076"/>
                      <a:pt x="107781" y="165075"/>
                    </a:cubicBezTo>
                    <a:close/>
                    <a:moveTo>
                      <a:pt x="107778" y="165078"/>
                    </a:moveTo>
                    <a:cubicBezTo>
                      <a:pt x="107757" y="165095"/>
                      <a:pt x="107737" y="165112"/>
                      <a:pt x="107716" y="165129"/>
                    </a:cubicBezTo>
                    <a:lnTo>
                      <a:pt x="107716" y="165129"/>
                    </a:lnTo>
                    <a:cubicBezTo>
                      <a:pt x="107737" y="165113"/>
                      <a:pt x="107759" y="165097"/>
                      <a:pt x="107778" y="165078"/>
                    </a:cubicBezTo>
                    <a:close/>
                    <a:moveTo>
                      <a:pt x="107716" y="165129"/>
                    </a:moveTo>
                    <a:cubicBezTo>
                      <a:pt x="107695" y="165145"/>
                      <a:pt x="107675" y="165160"/>
                      <a:pt x="107658" y="165177"/>
                    </a:cubicBezTo>
                    <a:lnTo>
                      <a:pt x="107658" y="165177"/>
                    </a:lnTo>
                    <a:cubicBezTo>
                      <a:pt x="107677" y="165161"/>
                      <a:pt x="107697" y="165145"/>
                      <a:pt x="107716" y="165129"/>
                    </a:cubicBezTo>
                    <a:close/>
                    <a:moveTo>
                      <a:pt x="107658" y="165177"/>
                    </a:moveTo>
                    <a:lnTo>
                      <a:pt x="107658" y="165177"/>
                    </a:lnTo>
                    <a:cubicBezTo>
                      <a:pt x="107620" y="165207"/>
                      <a:pt x="107582" y="165237"/>
                      <a:pt x="107544" y="165266"/>
                    </a:cubicBezTo>
                    <a:lnTo>
                      <a:pt x="107544" y="165266"/>
                    </a:lnTo>
                    <a:cubicBezTo>
                      <a:pt x="107572" y="165247"/>
                      <a:pt x="107600" y="165228"/>
                      <a:pt x="107629" y="165210"/>
                    </a:cubicBezTo>
                    <a:cubicBezTo>
                      <a:pt x="107637" y="165198"/>
                      <a:pt x="107647" y="165187"/>
                      <a:pt x="107658" y="165177"/>
                    </a:cubicBezTo>
                    <a:close/>
                    <a:moveTo>
                      <a:pt x="7131" y="0"/>
                    </a:moveTo>
                    <a:cubicBezTo>
                      <a:pt x="3198" y="0"/>
                      <a:pt x="0" y="3197"/>
                      <a:pt x="0" y="7131"/>
                    </a:cubicBezTo>
                    <a:lnTo>
                      <a:pt x="0" y="159619"/>
                    </a:lnTo>
                    <a:cubicBezTo>
                      <a:pt x="0" y="163553"/>
                      <a:pt x="3198" y="166750"/>
                      <a:pt x="7131" y="166750"/>
                    </a:cubicBezTo>
                    <a:lnTo>
                      <a:pt x="103194" y="166750"/>
                    </a:lnTo>
                    <a:cubicBezTo>
                      <a:pt x="104830" y="166750"/>
                      <a:pt x="106340" y="166196"/>
                      <a:pt x="107544" y="165266"/>
                    </a:cubicBezTo>
                    <a:lnTo>
                      <a:pt x="107544" y="165266"/>
                    </a:lnTo>
                    <a:cubicBezTo>
                      <a:pt x="107444" y="165336"/>
                      <a:pt x="107349" y="165412"/>
                      <a:pt x="107244" y="165478"/>
                    </a:cubicBezTo>
                    <a:cubicBezTo>
                      <a:pt x="107211" y="165494"/>
                      <a:pt x="107161" y="165545"/>
                      <a:pt x="107110" y="165561"/>
                    </a:cubicBezTo>
                    <a:cubicBezTo>
                      <a:pt x="107060" y="165578"/>
                      <a:pt x="107027" y="165628"/>
                      <a:pt x="106977" y="165645"/>
                    </a:cubicBezTo>
                    <a:cubicBezTo>
                      <a:pt x="106876" y="165712"/>
                      <a:pt x="106792" y="165779"/>
                      <a:pt x="106692" y="165812"/>
                    </a:cubicBezTo>
                    <a:lnTo>
                      <a:pt x="106541" y="165896"/>
                    </a:lnTo>
                    <a:cubicBezTo>
                      <a:pt x="106073" y="166130"/>
                      <a:pt x="105604" y="166331"/>
                      <a:pt x="105102" y="166465"/>
                    </a:cubicBezTo>
                    <a:cubicBezTo>
                      <a:pt x="105052" y="166482"/>
                      <a:pt x="105018" y="166482"/>
                      <a:pt x="104968" y="166482"/>
                    </a:cubicBezTo>
                    <a:cubicBezTo>
                      <a:pt x="104901" y="166499"/>
                      <a:pt x="104868" y="166499"/>
                      <a:pt x="104801" y="166532"/>
                    </a:cubicBezTo>
                    <a:cubicBezTo>
                      <a:pt x="104516" y="166582"/>
                      <a:pt x="104215" y="166633"/>
                      <a:pt x="103930" y="166666"/>
                    </a:cubicBezTo>
                    <a:cubicBezTo>
                      <a:pt x="103880" y="166666"/>
                      <a:pt x="103813" y="166700"/>
                      <a:pt x="103780" y="166700"/>
                    </a:cubicBezTo>
                    <a:cubicBezTo>
                      <a:pt x="103612" y="166716"/>
                      <a:pt x="103428" y="166716"/>
                      <a:pt x="103261" y="166716"/>
                    </a:cubicBezTo>
                    <a:lnTo>
                      <a:pt x="7131" y="166716"/>
                    </a:lnTo>
                    <a:cubicBezTo>
                      <a:pt x="6947" y="166716"/>
                      <a:pt x="6780" y="166716"/>
                      <a:pt x="6612" y="166700"/>
                    </a:cubicBezTo>
                    <a:cubicBezTo>
                      <a:pt x="6545" y="166700"/>
                      <a:pt x="6512" y="166666"/>
                      <a:pt x="6445" y="166666"/>
                    </a:cubicBezTo>
                    <a:cubicBezTo>
                      <a:pt x="6160" y="166649"/>
                      <a:pt x="5859" y="166582"/>
                      <a:pt x="5591" y="166532"/>
                    </a:cubicBezTo>
                    <a:cubicBezTo>
                      <a:pt x="5524" y="166499"/>
                      <a:pt x="5474" y="166499"/>
                      <a:pt x="5424" y="166482"/>
                    </a:cubicBezTo>
                    <a:cubicBezTo>
                      <a:pt x="5374" y="166465"/>
                      <a:pt x="5307" y="166465"/>
                      <a:pt x="5273" y="166448"/>
                    </a:cubicBezTo>
                    <a:cubicBezTo>
                      <a:pt x="4771" y="166315"/>
                      <a:pt x="4286" y="166130"/>
                      <a:pt x="3850" y="165879"/>
                    </a:cubicBezTo>
                    <a:lnTo>
                      <a:pt x="3700" y="165796"/>
                    </a:lnTo>
                    <a:cubicBezTo>
                      <a:pt x="3516" y="165695"/>
                      <a:pt x="3331" y="165561"/>
                      <a:pt x="3131" y="165444"/>
                    </a:cubicBezTo>
                    <a:cubicBezTo>
                      <a:pt x="3097" y="165394"/>
                      <a:pt x="3047" y="165377"/>
                      <a:pt x="3013" y="165360"/>
                    </a:cubicBezTo>
                    <a:cubicBezTo>
                      <a:pt x="2930" y="165293"/>
                      <a:pt x="2863" y="165227"/>
                      <a:pt x="2779" y="165193"/>
                    </a:cubicBezTo>
                    <a:cubicBezTo>
                      <a:pt x="2578" y="165026"/>
                      <a:pt x="2411" y="164858"/>
                      <a:pt x="2227" y="164691"/>
                    </a:cubicBezTo>
                    <a:lnTo>
                      <a:pt x="2093" y="164557"/>
                    </a:lnTo>
                    <a:lnTo>
                      <a:pt x="2026" y="164490"/>
                    </a:lnTo>
                    <a:cubicBezTo>
                      <a:pt x="2009" y="164473"/>
                      <a:pt x="1992" y="164457"/>
                      <a:pt x="1992" y="164440"/>
                    </a:cubicBezTo>
                    <a:cubicBezTo>
                      <a:pt x="1925" y="164373"/>
                      <a:pt x="1858" y="164306"/>
                      <a:pt x="1825" y="164239"/>
                    </a:cubicBezTo>
                    <a:cubicBezTo>
                      <a:pt x="1775" y="164189"/>
                      <a:pt x="1725" y="164122"/>
                      <a:pt x="1674" y="164055"/>
                    </a:cubicBezTo>
                    <a:cubicBezTo>
                      <a:pt x="1658" y="164038"/>
                      <a:pt x="1641" y="164021"/>
                      <a:pt x="1607" y="163971"/>
                    </a:cubicBezTo>
                    <a:lnTo>
                      <a:pt x="1574" y="163938"/>
                    </a:lnTo>
                    <a:cubicBezTo>
                      <a:pt x="1524" y="163871"/>
                      <a:pt x="1473" y="163804"/>
                      <a:pt x="1423" y="163720"/>
                    </a:cubicBezTo>
                    <a:cubicBezTo>
                      <a:pt x="1423" y="163720"/>
                      <a:pt x="1423" y="163703"/>
                      <a:pt x="1406" y="163703"/>
                    </a:cubicBezTo>
                    <a:cubicBezTo>
                      <a:pt x="1340" y="163620"/>
                      <a:pt x="1273" y="163536"/>
                      <a:pt x="1239" y="163452"/>
                    </a:cubicBezTo>
                    <a:cubicBezTo>
                      <a:pt x="1239" y="163436"/>
                      <a:pt x="1222" y="163436"/>
                      <a:pt x="1222" y="163436"/>
                    </a:cubicBezTo>
                    <a:cubicBezTo>
                      <a:pt x="1172" y="163352"/>
                      <a:pt x="1105" y="163268"/>
                      <a:pt x="1072" y="163184"/>
                    </a:cubicBezTo>
                    <a:cubicBezTo>
                      <a:pt x="1005" y="163067"/>
                      <a:pt x="971" y="162984"/>
                      <a:pt x="904" y="162883"/>
                    </a:cubicBezTo>
                    <a:cubicBezTo>
                      <a:pt x="888" y="162866"/>
                      <a:pt x="888" y="162866"/>
                      <a:pt x="888" y="162850"/>
                    </a:cubicBezTo>
                    <a:lnTo>
                      <a:pt x="754" y="162599"/>
                    </a:lnTo>
                    <a:lnTo>
                      <a:pt x="637" y="162281"/>
                    </a:lnTo>
                    <a:lnTo>
                      <a:pt x="503" y="161963"/>
                    </a:lnTo>
                    <a:cubicBezTo>
                      <a:pt x="436" y="161812"/>
                      <a:pt x="402" y="161644"/>
                      <a:pt x="352" y="161477"/>
                    </a:cubicBezTo>
                    <a:lnTo>
                      <a:pt x="235" y="160975"/>
                    </a:lnTo>
                    <a:cubicBezTo>
                      <a:pt x="218" y="160875"/>
                      <a:pt x="185" y="160757"/>
                      <a:pt x="168" y="160640"/>
                    </a:cubicBezTo>
                    <a:cubicBezTo>
                      <a:pt x="151" y="160540"/>
                      <a:pt x="151" y="160439"/>
                      <a:pt x="134" y="160356"/>
                    </a:cubicBezTo>
                    <a:lnTo>
                      <a:pt x="134" y="160305"/>
                    </a:lnTo>
                    <a:cubicBezTo>
                      <a:pt x="134" y="160272"/>
                      <a:pt x="101" y="160205"/>
                      <a:pt x="101" y="160171"/>
                    </a:cubicBezTo>
                    <a:cubicBezTo>
                      <a:pt x="101" y="160105"/>
                      <a:pt x="84" y="160038"/>
                      <a:pt x="84" y="159971"/>
                    </a:cubicBezTo>
                    <a:cubicBezTo>
                      <a:pt x="84" y="159870"/>
                      <a:pt x="67" y="159770"/>
                      <a:pt x="67" y="159636"/>
                    </a:cubicBezTo>
                    <a:lnTo>
                      <a:pt x="67" y="7131"/>
                    </a:lnTo>
                    <a:cubicBezTo>
                      <a:pt x="67" y="7030"/>
                      <a:pt x="67" y="6930"/>
                      <a:pt x="84" y="6796"/>
                    </a:cubicBezTo>
                    <a:cubicBezTo>
                      <a:pt x="84" y="6729"/>
                      <a:pt x="84" y="6679"/>
                      <a:pt x="101" y="6612"/>
                    </a:cubicBezTo>
                    <a:cubicBezTo>
                      <a:pt x="101" y="6562"/>
                      <a:pt x="101" y="6512"/>
                      <a:pt x="134" y="6461"/>
                    </a:cubicBezTo>
                    <a:lnTo>
                      <a:pt x="134" y="6428"/>
                    </a:lnTo>
                    <a:cubicBezTo>
                      <a:pt x="151" y="6311"/>
                      <a:pt x="151" y="6210"/>
                      <a:pt x="168" y="6127"/>
                    </a:cubicBezTo>
                    <a:cubicBezTo>
                      <a:pt x="185" y="6009"/>
                      <a:pt x="218" y="5892"/>
                      <a:pt x="235" y="5792"/>
                    </a:cubicBezTo>
                    <a:cubicBezTo>
                      <a:pt x="268" y="5624"/>
                      <a:pt x="302" y="5457"/>
                      <a:pt x="352" y="5290"/>
                    </a:cubicBezTo>
                    <a:cubicBezTo>
                      <a:pt x="402" y="5122"/>
                      <a:pt x="469" y="4972"/>
                      <a:pt x="503" y="4804"/>
                    </a:cubicBezTo>
                    <a:lnTo>
                      <a:pt x="637" y="4503"/>
                    </a:lnTo>
                    <a:lnTo>
                      <a:pt x="754" y="4185"/>
                    </a:lnTo>
                    <a:lnTo>
                      <a:pt x="888" y="3934"/>
                    </a:lnTo>
                    <a:cubicBezTo>
                      <a:pt x="904" y="3917"/>
                      <a:pt x="904" y="3917"/>
                      <a:pt x="904" y="3884"/>
                    </a:cubicBezTo>
                    <a:cubicBezTo>
                      <a:pt x="938" y="3783"/>
                      <a:pt x="1005" y="3699"/>
                      <a:pt x="1072" y="3599"/>
                    </a:cubicBezTo>
                    <a:cubicBezTo>
                      <a:pt x="1105" y="3515"/>
                      <a:pt x="1172" y="3432"/>
                      <a:pt x="1222" y="3348"/>
                    </a:cubicBezTo>
                    <a:lnTo>
                      <a:pt x="1239" y="3331"/>
                    </a:lnTo>
                    <a:cubicBezTo>
                      <a:pt x="1306" y="3248"/>
                      <a:pt x="1356" y="3164"/>
                      <a:pt x="1406" y="3080"/>
                    </a:cubicBezTo>
                    <a:lnTo>
                      <a:pt x="1423" y="3047"/>
                    </a:lnTo>
                    <a:cubicBezTo>
                      <a:pt x="1473" y="2996"/>
                      <a:pt x="1524" y="2913"/>
                      <a:pt x="1574" y="2846"/>
                    </a:cubicBezTo>
                    <a:cubicBezTo>
                      <a:pt x="1591" y="2829"/>
                      <a:pt x="1591" y="2796"/>
                      <a:pt x="1607" y="2796"/>
                    </a:cubicBezTo>
                    <a:cubicBezTo>
                      <a:pt x="1641" y="2779"/>
                      <a:pt x="1658" y="2762"/>
                      <a:pt x="1674" y="2712"/>
                    </a:cubicBezTo>
                    <a:cubicBezTo>
                      <a:pt x="1725" y="2662"/>
                      <a:pt x="1775" y="2595"/>
                      <a:pt x="1825" y="2528"/>
                    </a:cubicBezTo>
                    <a:cubicBezTo>
                      <a:pt x="1892" y="2461"/>
                      <a:pt x="1925" y="2411"/>
                      <a:pt x="1992" y="2344"/>
                    </a:cubicBezTo>
                    <a:cubicBezTo>
                      <a:pt x="2009" y="2327"/>
                      <a:pt x="2026" y="2293"/>
                      <a:pt x="2026" y="2277"/>
                    </a:cubicBezTo>
                    <a:lnTo>
                      <a:pt x="2093" y="2210"/>
                    </a:lnTo>
                    <a:lnTo>
                      <a:pt x="2227" y="2093"/>
                    </a:lnTo>
                    <a:cubicBezTo>
                      <a:pt x="2411" y="1908"/>
                      <a:pt x="2595" y="1741"/>
                      <a:pt x="2779" y="1590"/>
                    </a:cubicBezTo>
                    <a:cubicBezTo>
                      <a:pt x="2863" y="1523"/>
                      <a:pt x="2930" y="1456"/>
                      <a:pt x="3013" y="1390"/>
                    </a:cubicBezTo>
                    <a:cubicBezTo>
                      <a:pt x="3047" y="1373"/>
                      <a:pt x="3097" y="1339"/>
                      <a:pt x="3131" y="1306"/>
                    </a:cubicBezTo>
                    <a:cubicBezTo>
                      <a:pt x="3331" y="1189"/>
                      <a:pt x="3516" y="1055"/>
                      <a:pt x="3700" y="954"/>
                    </a:cubicBezTo>
                    <a:cubicBezTo>
                      <a:pt x="3750" y="938"/>
                      <a:pt x="3800" y="921"/>
                      <a:pt x="3850" y="871"/>
                    </a:cubicBezTo>
                    <a:cubicBezTo>
                      <a:pt x="4286" y="636"/>
                      <a:pt x="4771" y="452"/>
                      <a:pt x="5273" y="302"/>
                    </a:cubicBezTo>
                    <a:cubicBezTo>
                      <a:pt x="5307" y="285"/>
                      <a:pt x="5374" y="285"/>
                      <a:pt x="5424" y="268"/>
                    </a:cubicBezTo>
                    <a:cubicBezTo>
                      <a:pt x="5474" y="251"/>
                      <a:pt x="5524" y="251"/>
                      <a:pt x="5591" y="218"/>
                    </a:cubicBezTo>
                    <a:cubicBezTo>
                      <a:pt x="5859" y="168"/>
                      <a:pt x="6143" y="117"/>
                      <a:pt x="6445" y="101"/>
                    </a:cubicBezTo>
                    <a:cubicBezTo>
                      <a:pt x="6478" y="101"/>
                      <a:pt x="6545" y="84"/>
                      <a:pt x="6612" y="84"/>
                    </a:cubicBezTo>
                    <a:cubicBezTo>
                      <a:pt x="6780" y="50"/>
                      <a:pt x="6964" y="50"/>
                      <a:pt x="7131" y="50"/>
                    </a:cubicBezTo>
                    <a:lnTo>
                      <a:pt x="103194" y="50"/>
                    </a:lnTo>
                    <a:cubicBezTo>
                      <a:pt x="103378" y="50"/>
                      <a:pt x="103545" y="50"/>
                      <a:pt x="103713" y="84"/>
                    </a:cubicBezTo>
                    <a:cubicBezTo>
                      <a:pt x="103763" y="84"/>
                      <a:pt x="103830" y="101"/>
                      <a:pt x="103863" y="101"/>
                    </a:cubicBezTo>
                    <a:cubicBezTo>
                      <a:pt x="104164" y="117"/>
                      <a:pt x="104449" y="184"/>
                      <a:pt x="104750" y="251"/>
                    </a:cubicBezTo>
                    <a:cubicBezTo>
                      <a:pt x="104784" y="268"/>
                      <a:pt x="104851" y="268"/>
                      <a:pt x="104918" y="285"/>
                    </a:cubicBezTo>
                    <a:cubicBezTo>
                      <a:pt x="104951" y="285"/>
                      <a:pt x="105001" y="302"/>
                      <a:pt x="105035" y="302"/>
                    </a:cubicBezTo>
                    <a:cubicBezTo>
                      <a:pt x="105537" y="452"/>
                      <a:pt x="106022" y="636"/>
                      <a:pt x="106474" y="871"/>
                    </a:cubicBezTo>
                    <a:cubicBezTo>
                      <a:pt x="106525" y="887"/>
                      <a:pt x="106592" y="921"/>
                      <a:pt x="106625" y="954"/>
                    </a:cubicBezTo>
                    <a:cubicBezTo>
                      <a:pt x="106725" y="1005"/>
                      <a:pt x="106809" y="1055"/>
                      <a:pt x="106926" y="1122"/>
                    </a:cubicBezTo>
                    <a:cubicBezTo>
                      <a:pt x="106960" y="1138"/>
                      <a:pt x="107010" y="1189"/>
                      <a:pt x="107044" y="1205"/>
                    </a:cubicBezTo>
                    <a:cubicBezTo>
                      <a:pt x="107094" y="1222"/>
                      <a:pt x="107127" y="1272"/>
                      <a:pt x="107194" y="1289"/>
                    </a:cubicBezTo>
                    <a:cubicBezTo>
                      <a:pt x="107311" y="1373"/>
                      <a:pt x="107445" y="1490"/>
                      <a:pt x="107562" y="1557"/>
                    </a:cubicBezTo>
                    <a:cubicBezTo>
                      <a:pt x="107613" y="1607"/>
                      <a:pt x="107680" y="1657"/>
                      <a:pt x="107713" y="1691"/>
                    </a:cubicBezTo>
                    <a:cubicBezTo>
                      <a:pt x="107797" y="1758"/>
                      <a:pt x="107880" y="1808"/>
                      <a:pt x="107947" y="1892"/>
                    </a:cubicBezTo>
                    <a:lnTo>
                      <a:pt x="108065" y="2026"/>
                    </a:lnTo>
                    <a:lnTo>
                      <a:pt x="108299" y="2260"/>
                    </a:lnTo>
                    <a:cubicBezTo>
                      <a:pt x="108450" y="2394"/>
                      <a:pt x="108600" y="2561"/>
                      <a:pt x="108717" y="2729"/>
                    </a:cubicBezTo>
                    <a:lnTo>
                      <a:pt x="108717" y="2762"/>
                    </a:lnTo>
                    <a:cubicBezTo>
                      <a:pt x="108935" y="3013"/>
                      <a:pt x="109102" y="3281"/>
                      <a:pt x="109270" y="3566"/>
                    </a:cubicBezTo>
                    <a:cubicBezTo>
                      <a:pt x="109320" y="3649"/>
                      <a:pt x="109370" y="3766"/>
                      <a:pt x="109437" y="3867"/>
                    </a:cubicBezTo>
                    <a:cubicBezTo>
                      <a:pt x="109437" y="3884"/>
                      <a:pt x="109454" y="3900"/>
                      <a:pt x="109454" y="3900"/>
                    </a:cubicBezTo>
                    <a:lnTo>
                      <a:pt x="109571" y="4151"/>
                    </a:lnTo>
                    <a:lnTo>
                      <a:pt x="109705" y="4469"/>
                    </a:lnTo>
                    <a:lnTo>
                      <a:pt x="109822" y="4787"/>
                    </a:lnTo>
                    <a:cubicBezTo>
                      <a:pt x="109872" y="4888"/>
                      <a:pt x="109889" y="4988"/>
                      <a:pt x="109939" y="5105"/>
                    </a:cubicBezTo>
                    <a:lnTo>
                      <a:pt x="109939" y="5122"/>
                    </a:lnTo>
                    <a:cubicBezTo>
                      <a:pt x="109956" y="5223"/>
                      <a:pt x="109990" y="5323"/>
                      <a:pt x="110023" y="5440"/>
                    </a:cubicBezTo>
                    <a:cubicBezTo>
                      <a:pt x="110040" y="5541"/>
                      <a:pt x="110056" y="5641"/>
                      <a:pt x="110073" y="5775"/>
                    </a:cubicBezTo>
                    <a:cubicBezTo>
                      <a:pt x="110107" y="5892"/>
                      <a:pt x="110123" y="5993"/>
                      <a:pt x="110140" y="6110"/>
                    </a:cubicBezTo>
                    <a:cubicBezTo>
                      <a:pt x="110140" y="6160"/>
                      <a:pt x="110157" y="6244"/>
                      <a:pt x="110157" y="6311"/>
                    </a:cubicBezTo>
                    <a:cubicBezTo>
                      <a:pt x="110157" y="6327"/>
                      <a:pt x="110157" y="6361"/>
                      <a:pt x="110190" y="6394"/>
                    </a:cubicBezTo>
                    <a:lnTo>
                      <a:pt x="110190" y="6445"/>
                    </a:lnTo>
                    <a:lnTo>
                      <a:pt x="110190" y="6562"/>
                    </a:lnTo>
                    <a:cubicBezTo>
                      <a:pt x="110190" y="6645"/>
                      <a:pt x="110207" y="6712"/>
                      <a:pt x="110207" y="6796"/>
                    </a:cubicBezTo>
                    <a:lnTo>
                      <a:pt x="110207" y="6913"/>
                    </a:lnTo>
                    <a:lnTo>
                      <a:pt x="110207" y="6947"/>
                    </a:lnTo>
                    <a:lnTo>
                      <a:pt x="110207" y="7131"/>
                    </a:lnTo>
                    <a:lnTo>
                      <a:pt x="110207" y="159619"/>
                    </a:lnTo>
                    <a:lnTo>
                      <a:pt x="110241" y="159619"/>
                    </a:lnTo>
                    <a:lnTo>
                      <a:pt x="110241" y="159803"/>
                    </a:lnTo>
                    <a:lnTo>
                      <a:pt x="110241" y="159837"/>
                    </a:lnTo>
                    <a:lnTo>
                      <a:pt x="110241" y="159954"/>
                    </a:lnTo>
                    <a:lnTo>
                      <a:pt x="110241" y="160105"/>
                    </a:lnTo>
                    <a:lnTo>
                      <a:pt x="110241" y="160138"/>
                    </a:lnTo>
                    <a:lnTo>
                      <a:pt x="110241" y="160188"/>
                    </a:lnTo>
                    <a:lnTo>
                      <a:pt x="110241" y="160205"/>
                    </a:lnTo>
                    <a:lnTo>
                      <a:pt x="110241" y="160305"/>
                    </a:lnTo>
                    <a:lnTo>
                      <a:pt x="110241" y="160356"/>
                    </a:lnTo>
                    <a:cubicBezTo>
                      <a:pt x="110224" y="160456"/>
                      <a:pt x="110224" y="160556"/>
                      <a:pt x="110207" y="160640"/>
                    </a:cubicBezTo>
                    <a:cubicBezTo>
                      <a:pt x="110174" y="160757"/>
                      <a:pt x="110157" y="160875"/>
                      <a:pt x="110140" y="160975"/>
                    </a:cubicBezTo>
                    <a:cubicBezTo>
                      <a:pt x="110123" y="161092"/>
                      <a:pt x="110090" y="161209"/>
                      <a:pt x="110073" y="161310"/>
                    </a:cubicBezTo>
                    <a:cubicBezTo>
                      <a:pt x="110056" y="161427"/>
                      <a:pt x="110023" y="161527"/>
                      <a:pt x="109990" y="161628"/>
                    </a:cubicBezTo>
                    <a:lnTo>
                      <a:pt x="109990" y="161644"/>
                    </a:lnTo>
                    <a:cubicBezTo>
                      <a:pt x="109973" y="161762"/>
                      <a:pt x="109939" y="161862"/>
                      <a:pt x="109889" y="161963"/>
                    </a:cubicBezTo>
                    <a:lnTo>
                      <a:pt x="109772" y="162281"/>
                    </a:lnTo>
                    <a:lnTo>
                      <a:pt x="109638" y="162599"/>
                    </a:lnTo>
                    <a:lnTo>
                      <a:pt x="109521" y="162850"/>
                    </a:lnTo>
                    <a:cubicBezTo>
                      <a:pt x="109487" y="162866"/>
                      <a:pt x="109487" y="162883"/>
                      <a:pt x="109487" y="162883"/>
                    </a:cubicBezTo>
                    <a:cubicBezTo>
                      <a:pt x="109454" y="162984"/>
                      <a:pt x="109387" y="163067"/>
                      <a:pt x="109320" y="163184"/>
                    </a:cubicBezTo>
                    <a:cubicBezTo>
                      <a:pt x="109153" y="163469"/>
                      <a:pt x="108968" y="163720"/>
                      <a:pt x="108784" y="163988"/>
                    </a:cubicBezTo>
                    <a:lnTo>
                      <a:pt x="108784" y="164021"/>
                    </a:lnTo>
                    <a:cubicBezTo>
                      <a:pt x="108650" y="164189"/>
                      <a:pt x="108517" y="164356"/>
                      <a:pt x="108366" y="164490"/>
                    </a:cubicBezTo>
                    <a:lnTo>
                      <a:pt x="108366" y="164524"/>
                    </a:lnTo>
                    <a:lnTo>
                      <a:pt x="108132" y="164741"/>
                    </a:lnTo>
                    <a:lnTo>
                      <a:pt x="107998" y="164875"/>
                    </a:lnTo>
                    <a:cubicBezTo>
                      <a:pt x="107974" y="164899"/>
                      <a:pt x="107950" y="164924"/>
                      <a:pt x="107926" y="164950"/>
                    </a:cubicBezTo>
                    <a:lnTo>
                      <a:pt x="107926" y="164950"/>
                    </a:lnTo>
                    <a:cubicBezTo>
                      <a:pt x="109397" y="163643"/>
                      <a:pt x="110324" y="161738"/>
                      <a:pt x="110324" y="159619"/>
                    </a:cubicBezTo>
                    <a:lnTo>
                      <a:pt x="110324" y="7131"/>
                    </a:lnTo>
                    <a:cubicBezTo>
                      <a:pt x="110308" y="3197"/>
                      <a:pt x="107110" y="0"/>
                      <a:pt x="1031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40;p15">
                <a:extLst>
                  <a:ext uri="{FF2B5EF4-FFF2-40B4-BE49-F238E27FC236}">
                    <a16:creationId xmlns:a16="http://schemas.microsoft.com/office/drawing/2014/main" id="{45FB1960-34C3-630C-66B7-0EE1EB8C85FF}"/>
                  </a:ext>
                </a:extLst>
              </p:cNvPr>
              <p:cNvSpPr/>
              <p:nvPr/>
            </p:nvSpPr>
            <p:spPr>
              <a:xfrm>
                <a:off x="3195513" y="4824250"/>
                <a:ext cx="2752700" cy="163650"/>
              </a:xfrm>
              <a:custGeom>
                <a:avLst/>
                <a:gdLst/>
                <a:ahLst/>
                <a:cxnLst/>
                <a:rect l="l" t="t" r="r" b="b"/>
                <a:pathLst>
                  <a:path w="110108" h="6546" extrusionOk="0">
                    <a:moveTo>
                      <a:pt x="110107" y="101"/>
                    </a:moveTo>
                    <a:lnTo>
                      <a:pt x="110107" y="34"/>
                    </a:lnTo>
                    <a:lnTo>
                      <a:pt x="110107" y="134"/>
                    </a:lnTo>
                    <a:lnTo>
                      <a:pt x="110107" y="185"/>
                    </a:lnTo>
                    <a:cubicBezTo>
                      <a:pt x="110090" y="285"/>
                      <a:pt x="110090" y="385"/>
                      <a:pt x="110057" y="469"/>
                    </a:cubicBezTo>
                    <a:cubicBezTo>
                      <a:pt x="110040" y="603"/>
                      <a:pt x="110023" y="704"/>
                      <a:pt x="110007" y="804"/>
                    </a:cubicBezTo>
                    <a:cubicBezTo>
                      <a:pt x="109973" y="921"/>
                      <a:pt x="109956" y="1038"/>
                      <a:pt x="109940" y="1139"/>
                    </a:cubicBezTo>
                    <a:cubicBezTo>
                      <a:pt x="109923" y="1256"/>
                      <a:pt x="109873" y="1356"/>
                      <a:pt x="109856" y="1457"/>
                    </a:cubicBezTo>
                    <a:lnTo>
                      <a:pt x="109856" y="1473"/>
                    </a:lnTo>
                    <a:cubicBezTo>
                      <a:pt x="109806" y="1591"/>
                      <a:pt x="109789" y="1691"/>
                      <a:pt x="109756" y="1792"/>
                    </a:cubicBezTo>
                    <a:lnTo>
                      <a:pt x="109622" y="2110"/>
                    </a:lnTo>
                    <a:lnTo>
                      <a:pt x="109505" y="2428"/>
                    </a:lnTo>
                    <a:lnTo>
                      <a:pt x="109371" y="2679"/>
                    </a:lnTo>
                    <a:cubicBezTo>
                      <a:pt x="109354" y="2695"/>
                      <a:pt x="109354" y="2712"/>
                      <a:pt x="109354" y="2712"/>
                    </a:cubicBezTo>
                    <a:cubicBezTo>
                      <a:pt x="109304" y="2813"/>
                      <a:pt x="109253" y="2896"/>
                      <a:pt x="109186" y="3013"/>
                    </a:cubicBezTo>
                    <a:cubicBezTo>
                      <a:pt x="109019" y="3298"/>
                      <a:pt x="108835" y="3549"/>
                      <a:pt x="108634" y="3817"/>
                    </a:cubicBezTo>
                    <a:lnTo>
                      <a:pt x="108634" y="3850"/>
                    </a:lnTo>
                    <a:cubicBezTo>
                      <a:pt x="108517" y="4018"/>
                      <a:pt x="108366" y="4185"/>
                      <a:pt x="108216" y="4319"/>
                    </a:cubicBezTo>
                    <a:lnTo>
                      <a:pt x="108216" y="4353"/>
                    </a:lnTo>
                    <a:lnTo>
                      <a:pt x="107998" y="4570"/>
                    </a:lnTo>
                    <a:lnTo>
                      <a:pt x="107864" y="4704"/>
                    </a:lnTo>
                    <a:cubicBezTo>
                      <a:pt x="107780" y="4771"/>
                      <a:pt x="107713" y="4855"/>
                      <a:pt x="107630" y="4905"/>
                    </a:cubicBezTo>
                    <a:cubicBezTo>
                      <a:pt x="107596" y="4955"/>
                      <a:pt x="107529" y="4989"/>
                      <a:pt x="107479" y="5039"/>
                    </a:cubicBezTo>
                    <a:cubicBezTo>
                      <a:pt x="107362" y="5122"/>
                      <a:pt x="107228" y="5223"/>
                      <a:pt x="107111" y="5307"/>
                    </a:cubicBezTo>
                    <a:cubicBezTo>
                      <a:pt x="107061" y="5323"/>
                      <a:pt x="107027" y="5374"/>
                      <a:pt x="106960" y="5390"/>
                    </a:cubicBezTo>
                    <a:cubicBezTo>
                      <a:pt x="106927" y="5407"/>
                      <a:pt x="106877" y="5457"/>
                      <a:pt x="106843" y="5474"/>
                    </a:cubicBezTo>
                    <a:cubicBezTo>
                      <a:pt x="106726" y="5541"/>
                      <a:pt x="106642" y="5608"/>
                      <a:pt x="106542" y="5641"/>
                    </a:cubicBezTo>
                    <a:lnTo>
                      <a:pt x="106391" y="5725"/>
                    </a:lnTo>
                    <a:cubicBezTo>
                      <a:pt x="105939" y="5959"/>
                      <a:pt x="105454" y="6160"/>
                      <a:pt x="104952" y="6294"/>
                    </a:cubicBezTo>
                    <a:cubicBezTo>
                      <a:pt x="104918" y="6311"/>
                      <a:pt x="104868" y="6311"/>
                      <a:pt x="104834" y="6311"/>
                    </a:cubicBezTo>
                    <a:cubicBezTo>
                      <a:pt x="104768" y="6328"/>
                      <a:pt x="104717" y="6328"/>
                      <a:pt x="104667" y="6361"/>
                    </a:cubicBezTo>
                    <a:cubicBezTo>
                      <a:pt x="104366" y="6411"/>
                      <a:pt x="104081" y="6462"/>
                      <a:pt x="103780" y="6495"/>
                    </a:cubicBezTo>
                    <a:cubicBezTo>
                      <a:pt x="103746" y="6495"/>
                      <a:pt x="103680" y="6529"/>
                      <a:pt x="103629" y="6529"/>
                    </a:cubicBezTo>
                    <a:cubicBezTo>
                      <a:pt x="103462" y="6545"/>
                      <a:pt x="103278" y="6545"/>
                      <a:pt x="103110" y="6545"/>
                    </a:cubicBezTo>
                    <a:lnTo>
                      <a:pt x="7031" y="6545"/>
                    </a:lnTo>
                    <a:cubicBezTo>
                      <a:pt x="6847" y="6545"/>
                      <a:pt x="6680" y="6545"/>
                      <a:pt x="6512" y="6529"/>
                    </a:cubicBezTo>
                    <a:cubicBezTo>
                      <a:pt x="6445" y="6529"/>
                      <a:pt x="6412" y="6495"/>
                      <a:pt x="6345" y="6495"/>
                    </a:cubicBezTo>
                    <a:cubicBezTo>
                      <a:pt x="6060" y="6478"/>
                      <a:pt x="5759" y="6411"/>
                      <a:pt x="5491" y="6361"/>
                    </a:cubicBezTo>
                    <a:cubicBezTo>
                      <a:pt x="5424" y="6328"/>
                      <a:pt x="5374" y="6328"/>
                      <a:pt x="5324" y="6311"/>
                    </a:cubicBezTo>
                    <a:cubicBezTo>
                      <a:pt x="5274" y="6294"/>
                      <a:pt x="5207" y="6294"/>
                      <a:pt x="5173" y="6277"/>
                    </a:cubicBezTo>
                    <a:cubicBezTo>
                      <a:pt x="4671" y="6144"/>
                      <a:pt x="4186" y="5959"/>
                      <a:pt x="3750" y="5708"/>
                    </a:cubicBezTo>
                    <a:lnTo>
                      <a:pt x="3600" y="5625"/>
                    </a:lnTo>
                    <a:cubicBezTo>
                      <a:pt x="3416" y="5524"/>
                      <a:pt x="3231" y="5390"/>
                      <a:pt x="3031" y="5273"/>
                    </a:cubicBezTo>
                    <a:cubicBezTo>
                      <a:pt x="2997" y="5223"/>
                      <a:pt x="2947" y="5206"/>
                      <a:pt x="2913" y="5189"/>
                    </a:cubicBezTo>
                    <a:cubicBezTo>
                      <a:pt x="2830" y="5122"/>
                      <a:pt x="2763" y="5056"/>
                      <a:pt x="2679" y="5022"/>
                    </a:cubicBezTo>
                    <a:cubicBezTo>
                      <a:pt x="2478" y="4855"/>
                      <a:pt x="2311" y="4687"/>
                      <a:pt x="2127" y="4520"/>
                    </a:cubicBezTo>
                    <a:lnTo>
                      <a:pt x="1993" y="4386"/>
                    </a:lnTo>
                    <a:lnTo>
                      <a:pt x="1926" y="4319"/>
                    </a:lnTo>
                    <a:cubicBezTo>
                      <a:pt x="1909" y="4302"/>
                      <a:pt x="1892" y="4286"/>
                      <a:pt x="1892" y="4269"/>
                    </a:cubicBezTo>
                    <a:cubicBezTo>
                      <a:pt x="1825" y="4202"/>
                      <a:pt x="1758" y="4135"/>
                      <a:pt x="1725" y="4068"/>
                    </a:cubicBezTo>
                    <a:cubicBezTo>
                      <a:pt x="1675" y="4018"/>
                      <a:pt x="1625" y="3951"/>
                      <a:pt x="1574" y="3884"/>
                    </a:cubicBezTo>
                    <a:cubicBezTo>
                      <a:pt x="1558" y="3867"/>
                      <a:pt x="1541" y="3850"/>
                      <a:pt x="1507" y="3800"/>
                    </a:cubicBezTo>
                    <a:lnTo>
                      <a:pt x="1474" y="3767"/>
                    </a:lnTo>
                    <a:cubicBezTo>
                      <a:pt x="1424" y="3700"/>
                      <a:pt x="1373" y="3633"/>
                      <a:pt x="1323" y="3549"/>
                    </a:cubicBezTo>
                    <a:cubicBezTo>
                      <a:pt x="1323" y="3549"/>
                      <a:pt x="1323" y="3532"/>
                      <a:pt x="1306" y="3532"/>
                    </a:cubicBezTo>
                    <a:cubicBezTo>
                      <a:pt x="1240" y="3449"/>
                      <a:pt x="1173" y="3365"/>
                      <a:pt x="1139" y="3281"/>
                    </a:cubicBezTo>
                    <a:cubicBezTo>
                      <a:pt x="1139" y="3265"/>
                      <a:pt x="1122" y="3265"/>
                      <a:pt x="1122" y="3265"/>
                    </a:cubicBezTo>
                    <a:cubicBezTo>
                      <a:pt x="1072" y="3181"/>
                      <a:pt x="1005" y="3097"/>
                      <a:pt x="972" y="3013"/>
                    </a:cubicBezTo>
                    <a:cubicBezTo>
                      <a:pt x="905" y="2896"/>
                      <a:pt x="871" y="2813"/>
                      <a:pt x="804" y="2712"/>
                    </a:cubicBezTo>
                    <a:cubicBezTo>
                      <a:pt x="788" y="2695"/>
                      <a:pt x="788" y="2695"/>
                      <a:pt x="788" y="2679"/>
                    </a:cubicBezTo>
                    <a:lnTo>
                      <a:pt x="654" y="2428"/>
                    </a:lnTo>
                    <a:lnTo>
                      <a:pt x="537" y="2110"/>
                    </a:lnTo>
                    <a:lnTo>
                      <a:pt x="403" y="1792"/>
                    </a:lnTo>
                    <a:cubicBezTo>
                      <a:pt x="336" y="1641"/>
                      <a:pt x="302" y="1473"/>
                      <a:pt x="252" y="1306"/>
                    </a:cubicBezTo>
                    <a:lnTo>
                      <a:pt x="135" y="804"/>
                    </a:lnTo>
                    <a:cubicBezTo>
                      <a:pt x="118" y="704"/>
                      <a:pt x="85" y="586"/>
                      <a:pt x="68" y="469"/>
                    </a:cubicBezTo>
                    <a:cubicBezTo>
                      <a:pt x="51" y="369"/>
                      <a:pt x="51" y="268"/>
                      <a:pt x="34" y="185"/>
                    </a:cubicBezTo>
                    <a:lnTo>
                      <a:pt x="34" y="134"/>
                    </a:lnTo>
                    <a:cubicBezTo>
                      <a:pt x="34" y="101"/>
                      <a:pt x="1" y="34"/>
                      <a:pt x="1" y="0"/>
                    </a:cubicBezTo>
                    <a:cubicBezTo>
                      <a:pt x="1" y="34"/>
                      <a:pt x="1" y="84"/>
                      <a:pt x="34" y="118"/>
                    </a:cubicBezTo>
                    <a:cubicBezTo>
                      <a:pt x="51" y="218"/>
                      <a:pt x="51" y="335"/>
                      <a:pt x="68" y="436"/>
                    </a:cubicBezTo>
                    <a:cubicBezTo>
                      <a:pt x="68" y="469"/>
                      <a:pt x="85" y="536"/>
                      <a:pt x="85" y="586"/>
                    </a:cubicBezTo>
                    <a:cubicBezTo>
                      <a:pt x="85" y="637"/>
                      <a:pt x="118" y="704"/>
                      <a:pt x="135" y="770"/>
                    </a:cubicBezTo>
                    <a:cubicBezTo>
                      <a:pt x="152" y="854"/>
                      <a:pt x="168" y="955"/>
                      <a:pt x="202" y="1038"/>
                    </a:cubicBezTo>
                    <a:cubicBezTo>
                      <a:pt x="218" y="1139"/>
                      <a:pt x="252" y="1222"/>
                      <a:pt x="285" y="1340"/>
                    </a:cubicBezTo>
                    <a:cubicBezTo>
                      <a:pt x="302" y="1423"/>
                      <a:pt x="319" y="1507"/>
                      <a:pt x="369" y="1557"/>
                    </a:cubicBezTo>
                    <a:cubicBezTo>
                      <a:pt x="419" y="1725"/>
                      <a:pt x="486" y="1892"/>
                      <a:pt x="553" y="2043"/>
                    </a:cubicBezTo>
                    <a:cubicBezTo>
                      <a:pt x="570" y="2093"/>
                      <a:pt x="587" y="2143"/>
                      <a:pt x="620" y="2193"/>
                    </a:cubicBezTo>
                    <a:cubicBezTo>
                      <a:pt x="654" y="2277"/>
                      <a:pt x="670" y="2344"/>
                      <a:pt x="721" y="2428"/>
                    </a:cubicBezTo>
                    <a:cubicBezTo>
                      <a:pt x="721" y="2428"/>
                      <a:pt x="721" y="2444"/>
                      <a:pt x="737" y="2444"/>
                    </a:cubicBezTo>
                    <a:cubicBezTo>
                      <a:pt x="788" y="2528"/>
                      <a:pt x="821" y="2612"/>
                      <a:pt x="888" y="2695"/>
                    </a:cubicBezTo>
                    <a:lnTo>
                      <a:pt x="888" y="2712"/>
                    </a:lnTo>
                    <a:cubicBezTo>
                      <a:pt x="921" y="2779"/>
                      <a:pt x="955" y="2846"/>
                      <a:pt x="988" y="2880"/>
                    </a:cubicBezTo>
                    <a:cubicBezTo>
                      <a:pt x="1039" y="2930"/>
                      <a:pt x="1055" y="2980"/>
                      <a:pt x="1089" y="3030"/>
                    </a:cubicBezTo>
                    <a:cubicBezTo>
                      <a:pt x="1089" y="3047"/>
                      <a:pt x="1122" y="3047"/>
                      <a:pt x="1122" y="3064"/>
                    </a:cubicBezTo>
                    <a:cubicBezTo>
                      <a:pt x="1156" y="3147"/>
                      <a:pt x="1223" y="3214"/>
                      <a:pt x="1290" y="3298"/>
                    </a:cubicBezTo>
                    <a:cubicBezTo>
                      <a:pt x="1340" y="3382"/>
                      <a:pt x="1407" y="3449"/>
                      <a:pt x="1457" y="3516"/>
                    </a:cubicBezTo>
                    <a:cubicBezTo>
                      <a:pt x="1474" y="3532"/>
                      <a:pt x="1474" y="3549"/>
                      <a:pt x="1491" y="3549"/>
                    </a:cubicBezTo>
                    <a:cubicBezTo>
                      <a:pt x="1558" y="3633"/>
                      <a:pt x="1625" y="3700"/>
                      <a:pt x="1675" y="3767"/>
                    </a:cubicBezTo>
                    <a:cubicBezTo>
                      <a:pt x="1742" y="3850"/>
                      <a:pt x="1825" y="3901"/>
                      <a:pt x="1892" y="3968"/>
                    </a:cubicBezTo>
                    <a:lnTo>
                      <a:pt x="2076" y="4152"/>
                    </a:lnTo>
                    <a:cubicBezTo>
                      <a:pt x="2093" y="4185"/>
                      <a:pt x="2127" y="4185"/>
                      <a:pt x="2143" y="4202"/>
                    </a:cubicBezTo>
                    <a:cubicBezTo>
                      <a:pt x="2210" y="4269"/>
                      <a:pt x="2294" y="4319"/>
                      <a:pt x="2344" y="4386"/>
                    </a:cubicBezTo>
                    <a:lnTo>
                      <a:pt x="2595" y="4570"/>
                    </a:lnTo>
                    <a:cubicBezTo>
                      <a:pt x="2662" y="4620"/>
                      <a:pt x="2729" y="4687"/>
                      <a:pt x="2796" y="4721"/>
                    </a:cubicBezTo>
                    <a:cubicBezTo>
                      <a:pt x="2830" y="4738"/>
                      <a:pt x="2846" y="4771"/>
                      <a:pt x="2897" y="4788"/>
                    </a:cubicBezTo>
                    <a:cubicBezTo>
                      <a:pt x="2930" y="4804"/>
                      <a:pt x="2980" y="4855"/>
                      <a:pt x="3014" y="4871"/>
                    </a:cubicBezTo>
                    <a:cubicBezTo>
                      <a:pt x="3064" y="4888"/>
                      <a:pt x="3098" y="4938"/>
                      <a:pt x="3148" y="4955"/>
                    </a:cubicBezTo>
                    <a:cubicBezTo>
                      <a:pt x="3231" y="4989"/>
                      <a:pt x="3315" y="5056"/>
                      <a:pt x="3399" y="5106"/>
                    </a:cubicBezTo>
                    <a:cubicBezTo>
                      <a:pt x="3432" y="5122"/>
                      <a:pt x="3499" y="5156"/>
                      <a:pt x="3566" y="5189"/>
                    </a:cubicBezTo>
                    <a:cubicBezTo>
                      <a:pt x="3683" y="5240"/>
                      <a:pt x="3817" y="5307"/>
                      <a:pt x="3968" y="5374"/>
                    </a:cubicBezTo>
                    <a:cubicBezTo>
                      <a:pt x="4001" y="5390"/>
                      <a:pt x="4052" y="5407"/>
                      <a:pt x="4085" y="5407"/>
                    </a:cubicBezTo>
                    <a:cubicBezTo>
                      <a:pt x="4152" y="5441"/>
                      <a:pt x="4219" y="5457"/>
                      <a:pt x="4269" y="5491"/>
                    </a:cubicBezTo>
                    <a:cubicBezTo>
                      <a:pt x="4353" y="5524"/>
                      <a:pt x="4437" y="5558"/>
                      <a:pt x="4520" y="5574"/>
                    </a:cubicBezTo>
                    <a:cubicBezTo>
                      <a:pt x="4604" y="5608"/>
                      <a:pt x="4688" y="5625"/>
                      <a:pt x="4805" y="5658"/>
                    </a:cubicBezTo>
                    <a:lnTo>
                      <a:pt x="4822" y="5658"/>
                    </a:lnTo>
                    <a:cubicBezTo>
                      <a:pt x="4922" y="5692"/>
                      <a:pt x="5006" y="5708"/>
                      <a:pt x="5106" y="5725"/>
                    </a:cubicBezTo>
                    <a:lnTo>
                      <a:pt x="5140" y="5725"/>
                    </a:lnTo>
                    <a:cubicBezTo>
                      <a:pt x="5223" y="5742"/>
                      <a:pt x="5274" y="5742"/>
                      <a:pt x="5357" y="5775"/>
                    </a:cubicBezTo>
                    <a:cubicBezTo>
                      <a:pt x="5725" y="5826"/>
                      <a:pt x="6060" y="5859"/>
                      <a:pt x="6428" y="5859"/>
                    </a:cubicBezTo>
                    <a:lnTo>
                      <a:pt x="103780" y="5859"/>
                    </a:lnTo>
                    <a:cubicBezTo>
                      <a:pt x="103914" y="5859"/>
                      <a:pt x="104031" y="5859"/>
                      <a:pt x="104165" y="5826"/>
                    </a:cubicBezTo>
                    <a:cubicBezTo>
                      <a:pt x="104232" y="5826"/>
                      <a:pt x="104282" y="5826"/>
                      <a:pt x="104366" y="5809"/>
                    </a:cubicBezTo>
                    <a:cubicBezTo>
                      <a:pt x="104433" y="5809"/>
                      <a:pt x="104483" y="5792"/>
                      <a:pt x="104533" y="5792"/>
                    </a:cubicBezTo>
                    <a:lnTo>
                      <a:pt x="104617" y="5792"/>
                    </a:lnTo>
                    <a:cubicBezTo>
                      <a:pt x="104701" y="5775"/>
                      <a:pt x="104768" y="5775"/>
                      <a:pt x="104851" y="5742"/>
                    </a:cubicBezTo>
                    <a:lnTo>
                      <a:pt x="104868" y="5742"/>
                    </a:lnTo>
                    <a:cubicBezTo>
                      <a:pt x="104918" y="5742"/>
                      <a:pt x="104952" y="5725"/>
                      <a:pt x="105019" y="5725"/>
                    </a:cubicBezTo>
                    <a:cubicBezTo>
                      <a:pt x="105035" y="5725"/>
                      <a:pt x="105069" y="5708"/>
                      <a:pt x="105086" y="5708"/>
                    </a:cubicBezTo>
                    <a:lnTo>
                      <a:pt x="105102" y="5708"/>
                    </a:lnTo>
                    <a:cubicBezTo>
                      <a:pt x="105169" y="5692"/>
                      <a:pt x="105236" y="5692"/>
                      <a:pt x="105320" y="5658"/>
                    </a:cubicBezTo>
                    <a:cubicBezTo>
                      <a:pt x="105337" y="5658"/>
                      <a:pt x="105370" y="5641"/>
                      <a:pt x="105404" y="5641"/>
                    </a:cubicBezTo>
                    <a:cubicBezTo>
                      <a:pt x="105504" y="5625"/>
                      <a:pt x="105588" y="5591"/>
                      <a:pt x="105671" y="5558"/>
                    </a:cubicBezTo>
                    <a:cubicBezTo>
                      <a:pt x="105755" y="5541"/>
                      <a:pt x="105856" y="5491"/>
                      <a:pt x="105939" y="5474"/>
                    </a:cubicBezTo>
                    <a:lnTo>
                      <a:pt x="105956" y="5474"/>
                    </a:lnTo>
                    <a:cubicBezTo>
                      <a:pt x="106006" y="5457"/>
                      <a:pt x="106040" y="5424"/>
                      <a:pt x="106090" y="5424"/>
                    </a:cubicBezTo>
                    <a:lnTo>
                      <a:pt x="106107" y="5424"/>
                    </a:lnTo>
                    <a:cubicBezTo>
                      <a:pt x="106157" y="5407"/>
                      <a:pt x="106207" y="5390"/>
                      <a:pt x="106257" y="5374"/>
                    </a:cubicBezTo>
                    <a:lnTo>
                      <a:pt x="106274" y="5374"/>
                    </a:lnTo>
                    <a:lnTo>
                      <a:pt x="106659" y="5189"/>
                    </a:lnTo>
                    <a:cubicBezTo>
                      <a:pt x="106709" y="5156"/>
                      <a:pt x="106759" y="5122"/>
                      <a:pt x="106826" y="5106"/>
                    </a:cubicBezTo>
                    <a:cubicBezTo>
                      <a:pt x="106910" y="5056"/>
                      <a:pt x="106994" y="4989"/>
                      <a:pt x="107077" y="4955"/>
                    </a:cubicBezTo>
                    <a:cubicBezTo>
                      <a:pt x="107111" y="4922"/>
                      <a:pt x="107161" y="4905"/>
                      <a:pt x="107195" y="4871"/>
                    </a:cubicBezTo>
                    <a:cubicBezTo>
                      <a:pt x="107245" y="4855"/>
                      <a:pt x="107278" y="4821"/>
                      <a:pt x="107329" y="4788"/>
                    </a:cubicBezTo>
                    <a:cubicBezTo>
                      <a:pt x="107362" y="4771"/>
                      <a:pt x="107379" y="4738"/>
                      <a:pt x="107429" y="4721"/>
                    </a:cubicBezTo>
                    <a:cubicBezTo>
                      <a:pt x="107496" y="4687"/>
                      <a:pt x="107546" y="4637"/>
                      <a:pt x="107613" y="4570"/>
                    </a:cubicBezTo>
                    <a:lnTo>
                      <a:pt x="107864" y="4386"/>
                    </a:lnTo>
                    <a:cubicBezTo>
                      <a:pt x="107931" y="4353"/>
                      <a:pt x="107998" y="4286"/>
                      <a:pt x="108048" y="4235"/>
                    </a:cubicBezTo>
                    <a:lnTo>
                      <a:pt x="108082" y="4219"/>
                    </a:lnTo>
                    <a:cubicBezTo>
                      <a:pt x="108098" y="4202"/>
                      <a:pt x="108115" y="4168"/>
                      <a:pt x="108132" y="4168"/>
                    </a:cubicBezTo>
                    <a:lnTo>
                      <a:pt x="108165" y="4152"/>
                    </a:lnTo>
                    <a:cubicBezTo>
                      <a:pt x="108216" y="4085"/>
                      <a:pt x="108283" y="4051"/>
                      <a:pt x="108333" y="3984"/>
                    </a:cubicBezTo>
                    <a:lnTo>
                      <a:pt x="108417" y="3901"/>
                    </a:lnTo>
                    <a:lnTo>
                      <a:pt x="108500" y="3817"/>
                    </a:lnTo>
                    <a:cubicBezTo>
                      <a:pt x="108500" y="3817"/>
                      <a:pt x="108500" y="3800"/>
                      <a:pt x="108517" y="3800"/>
                    </a:cubicBezTo>
                    <a:cubicBezTo>
                      <a:pt x="108534" y="3783"/>
                      <a:pt x="108550" y="3750"/>
                      <a:pt x="108584" y="3716"/>
                    </a:cubicBezTo>
                    <a:cubicBezTo>
                      <a:pt x="108617" y="3666"/>
                      <a:pt x="108668" y="3616"/>
                      <a:pt x="108718" y="3549"/>
                    </a:cubicBezTo>
                    <a:cubicBezTo>
                      <a:pt x="108751" y="3532"/>
                      <a:pt x="108768" y="3516"/>
                      <a:pt x="108768" y="3482"/>
                    </a:cubicBezTo>
                    <a:cubicBezTo>
                      <a:pt x="108835" y="3432"/>
                      <a:pt x="108885" y="3348"/>
                      <a:pt x="108935" y="3281"/>
                    </a:cubicBezTo>
                    <a:cubicBezTo>
                      <a:pt x="108969" y="3214"/>
                      <a:pt x="109019" y="3181"/>
                      <a:pt x="109053" y="3114"/>
                    </a:cubicBezTo>
                    <a:lnTo>
                      <a:pt x="109086" y="3097"/>
                    </a:lnTo>
                    <a:cubicBezTo>
                      <a:pt x="109103" y="3047"/>
                      <a:pt x="109136" y="3013"/>
                      <a:pt x="109170" y="2963"/>
                    </a:cubicBezTo>
                    <a:cubicBezTo>
                      <a:pt x="109203" y="2896"/>
                      <a:pt x="109270" y="2813"/>
                      <a:pt x="109304" y="2729"/>
                    </a:cubicBezTo>
                    <a:lnTo>
                      <a:pt x="109337" y="2712"/>
                    </a:lnTo>
                    <a:lnTo>
                      <a:pt x="109421" y="2561"/>
                    </a:lnTo>
                    <a:cubicBezTo>
                      <a:pt x="109438" y="2545"/>
                      <a:pt x="109454" y="2511"/>
                      <a:pt x="109454" y="2478"/>
                    </a:cubicBezTo>
                    <a:cubicBezTo>
                      <a:pt x="109505" y="2428"/>
                      <a:pt x="109521" y="2361"/>
                      <a:pt x="109538" y="2310"/>
                    </a:cubicBezTo>
                    <a:cubicBezTo>
                      <a:pt x="109588" y="2227"/>
                      <a:pt x="109622" y="2177"/>
                      <a:pt x="109638" y="2093"/>
                    </a:cubicBezTo>
                    <a:cubicBezTo>
                      <a:pt x="109672" y="2026"/>
                      <a:pt x="109689" y="1959"/>
                      <a:pt x="109722" y="1925"/>
                    </a:cubicBezTo>
                    <a:cubicBezTo>
                      <a:pt x="109722" y="1892"/>
                      <a:pt x="109756" y="1875"/>
                      <a:pt x="109756" y="1858"/>
                    </a:cubicBezTo>
                    <a:lnTo>
                      <a:pt x="109806" y="1674"/>
                    </a:lnTo>
                    <a:cubicBezTo>
                      <a:pt x="109839" y="1624"/>
                      <a:pt x="109839" y="1591"/>
                      <a:pt x="109856" y="1540"/>
                    </a:cubicBezTo>
                    <a:cubicBezTo>
                      <a:pt x="109856" y="1540"/>
                      <a:pt x="109856" y="1524"/>
                      <a:pt x="109873" y="1524"/>
                    </a:cubicBezTo>
                    <a:cubicBezTo>
                      <a:pt x="109890" y="1457"/>
                      <a:pt x="109923" y="1373"/>
                      <a:pt x="109940" y="1306"/>
                    </a:cubicBezTo>
                    <a:cubicBezTo>
                      <a:pt x="109956" y="1222"/>
                      <a:pt x="109973" y="1172"/>
                      <a:pt x="110007" y="1088"/>
                    </a:cubicBezTo>
                    <a:lnTo>
                      <a:pt x="110007" y="1055"/>
                    </a:lnTo>
                    <a:lnTo>
                      <a:pt x="110023" y="971"/>
                    </a:lnTo>
                    <a:cubicBezTo>
                      <a:pt x="110040" y="921"/>
                      <a:pt x="110057" y="837"/>
                      <a:pt x="110057" y="754"/>
                    </a:cubicBezTo>
                    <a:lnTo>
                      <a:pt x="110057" y="720"/>
                    </a:lnTo>
                    <a:cubicBezTo>
                      <a:pt x="110090" y="670"/>
                      <a:pt x="110090" y="603"/>
                      <a:pt x="110090" y="536"/>
                    </a:cubicBezTo>
                    <a:cubicBezTo>
                      <a:pt x="110107" y="503"/>
                      <a:pt x="110107" y="436"/>
                      <a:pt x="110107" y="385"/>
                    </a:cubicBezTo>
                    <a:cubicBezTo>
                      <a:pt x="110090" y="302"/>
                      <a:pt x="110107" y="201"/>
                      <a:pt x="110107" y="10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141;p15">
                <a:extLst>
                  <a:ext uri="{FF2B5EF4-FFF2-40B4-BE49-F238E27FC236}">
                    <a16:creationId xmlns:a16="http://schemas.microsoft.com/office/drawing/2014/main" id="{D3BAC313-2F74-3C5D-7EB6-F2EDF20946AC}"/>
                  </a:ext>
                </a:extLst>
              </p:cNvPr>
              <p:cNvSpPr/>
              <p:nvPr/>
            </p:nvSpPr>
            <p:spPr>
              <a:xfrm>
                <a:off x="5949013" y="4810450"/>
                <a:ext cx="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1" h="335" extrusionOk="0">
                    <a:moveTo>
                      <a:pt x="1" y="0"/>
                    </a:moveTo>
                    <a:lnTo>
                      <a:pt x="1" y="335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42;p15">
                <a:extLst>
                  <a:ext uri="{FF2B5EF4-FFF2-40B4-BE49-F238E27FC236}">
                    <a16:creationId xmlns:a16="http://schemas.microsoft.com/office/drawing/2014/main" id="{0E88C9DE-809D-0F3C-E6E0-BB4C659275C4}"/>
                  </a:ext>
                </a:extLst>
              </p:cNvPr>
              <p:cNvSpPr/>
              <p:nvPr/>
            </p:nvSpPr>
            <p:spPr>
              <a:xfrm>
                <a:off x="5772013" y="838375"/>
                <a:ext cx="177025" cy="4132350"/>
              </a:xfrm>
              <a:custGeom>
                <a:avLst/>
                <a:gdLst/>
                <a:ahLst/>
                <a:cxnLst/>
                <a:rect l="l" t="t" r="r" b="b"/>
                <a:pathLst>
                  <a:path w="7081" h="165294" extrusionOk="0">
                    <a:moveTo>
                      <a:pt x="7081" y="6395"/>
                    </a:moveTo>
                    <a:lnTo>
                      <a:pt x="7081" y="158883"/>
                    </a:lnTo>
                    <a:lnTo>
                      <a:pt x="7081" y="159067"/>
                    </a:lnTo>
                    <a:lnTo>
                      <a:pt x="7081" y="159101"/>
                    </a:lnTo>
                    <a:lnTo>
                      <a:pt x="7081" y="159218"/>
                    </a:lnTo>
                    <a:lnTo>
                      <a:pt x="7081" y="159369"/>
                    </a:lnTo>
                    <a:lnTo>
                      <a:pt x="7081" y="159402"/>
                    </a:lnTo>
                    <a:lnTo>
                      <a:pt x="7081" y="159452"/>
                    </a:lnTo>
                    <a:lnTo>
                      <a:pt x="7081" y="159469"/>
                    </a:lnTo>
                    <a:lnTo>
                      <a:pt x="7081" y="159536"/>
                    </a:lnTo>
                    <a:cubicBezTo>
                      <a:pt x="7064" y="159636"/>
                      <a:pt x="7064" y="159737"/>
                      <a:pt x="7047" y="159854"/>
                    </a:cubicBezTo>
                    <a:cubicBezTo>
                      <a:pt x="7047" y="159887"/>
                      <a:pt x="7014" y="159954"/>
                      <a:pt x="7014" y="159988"/>
                    </a:cubicBezTo>
                    <a:cubicBezTo>
                      <a:pt x="7014" y="160055"/>
                      <a:pt x="6997" y="160122"/>
                      <a:pt x="6997" y="160189"/>
                    </a:cubicBezTo>
                    <a:lnTo>
                      <a:pt x="6997" y="160205"/>
                    </a:lnTo>
                    <a:cubicBezTo>
                      <a:pt x="6980" y="160289"/>
                      <a:pt x="6980" y="160356"/>
                      <a:pt x="6963" y="160440"/>
                    </a:cubicBezTo>
                    <a:lnTo>
                      <a:pt x="6930" y="160523"/>
                    </a:lnTo>
                    <a:lnTo>
                      <a:pt x="6930" y="160540"/>
                    </a:lnTo>
                    <a:cubicBezTo>
                      <a:pt x="6913" y="160624"/>
                      <a:pt x="6896" y="160691"/>
                      <a:pt x="6880" y="160775"/>
                    </a:cubicBezTo>
                    <a:cubicBezTo>
                      <a:pt x="6846" y="160825"/>
                      <a:pt x="6830" y="160908"/>
                      <a:pt x="6813" y="160975"/>
                    </a:cubicBezTo>
                    <a:cubicBezTo>
                      <a:pt x="6813" y="160975"/>
                      <a:pt x="6813" y="160992"/>
                      <a:pt x="6796" y="160992"/>
                    </a:cubicBezTo>
                    <a:cubicBezTo>
                      <a:pt x="6763" y="161042"/>
                      <a:pt x="6763" y="161076"/>
                      <a:pt x="6746" y="161126"/>
                    </a:cubicBezTo>
                    <a:lnTo>
                      <a:pt x="6679" y="161310"/>
                    </a:lnTo>
                    <a:cubicBezTo>
                      <a:pt x="6662" y="161327"/>
                      <a:pt x="6662" y="161360"/>
                      <a:pt x="6662" y="161377"/>
                    </a:cubicBezTo>
                    <a:cubicBezTo>
                      <a:pt x="6645" y="161444"/>
                      <a:pt x="6629" y="161494"/>
                      <a:pt x="6578" y="161545"/>
                    </a:cubicBezTo>
                    <a:cubicBezTo>
                      <a:pt x="6545" y="161628"/>
                      <a:pt x="6511" y="161695"/>
                      <a:pt x="6478" y="161779"/>
                    </a:cubicBezTo>
                    <a:cubicBezTo>
                      <a:pt x="6461" y="161829"/>
                      <a:pt x="6411" y="161879"/>
                      <a:pt x="6394" y="161946"/>
                    </a:cubicBezTo>
                    <a:cubicBezTo>
                      <a:pt x="6378" y="161963"/>
                      <a:pt x="6378" y="161996"/>
                      <a:pt x="6344" y="162030"/>
                    </a:cubicBezTo>
                    <a:lnTo>
                      <a:pt x="6193" y="162147"/>
                    </a:lnTo>
                    <a:cubicBezTo>
                      <a:pt x="6193" y="162147"/>
                      <a:pt x="6193" y="162164"/>
                      <a:pt x="6160" y="162164"/>
                    </a:cubicBezTo>
                    <a:cubicBezTo>
                      <a:pt x="6126" y="162248"/>
                      <a:pt x="6076" y="162315"/>
                      <a:pt x="6026" y="162398"/>
                    </a:cubicBezTo>
                    <a:cubicBezTo>
                      <a:pt x="5993" y="162448"/>
                      <a:pt x="5959" y="162482"/>
                      <a:pt x="5942" y="162532"/>
                    </a:cubicBezTo>
                    <a:lnTo>
                      <a:pt x="5909" y="162549"/>
                    </a:lnTo>
                    <a:cubicBezTo>
                      <a:pt x="5875" y="162616"/>
                      <a:pt x="5825" y="162666"/>
                      <a:pt x="5792" y="162716"/>
                    </a:cubicBezTo>
                    <a:cubicBezTo>
                      <a:pt x="5725" y="162800"/>
                      <a:pt x="5675" y="162867"/>
                      <a:pt x="5624" y="162917"/>
                    </a:cubicBezTo>
                    <a:cubicBezTo>
                      <a:pt x="5608" y="162951"/>
                      <a:pt x="5608" y="162967"/>
                      <a:pt x="5574" y="162984"/>
                    </a:cubicBezTo>
                    <a:cubicBezTo>
                      <a:pt x="5541" y="163034"/>
                      <a:pt x="5490" y="163084"/>
                      <a:pt x="5423" y="163151"/>
                    </a:cubicBezTo>
                    <a:cubicBezTo>
                      <a:pt x="5407" y="163168"/>
                      <a:pt x="5390" y="163218"/>
                      <a:pt x="5373" y="163235"/>
                    </a:cubicBezTo>
                    <a:lnTo>
                      <a:pt x="5340" y="163252"/>
                    </a:lnTo>
                    <a:lnTo>
                      <a:pt x="5256" y="163336"/>
                    </a:lnTo>
                    <a:lnTo>
                      <a:pt x="5189" y="163419"/>
                    </a:lnTo>
                    <a:lnTo>
                      <a:pt x="5022" y="163587"/>
                    </a:lnTo>
                    <a:lnTo>
                      <a:pt x="4988" y="163603"/>
                    </a:lnTo>
                    <a:cubicBezTo>
                      <a:pt x="4972" y="163637"/>
                      <a:pt x="4955" y="163637"/>
                      <a:pt x="4938" y="163654"/>
                    </a:cubicBezTo>
                    <a:lnTo>
                      <a:pt x="4905" y="163670"/>
                    </a:lnTo>
                    <a:cubicBezTo>
                      <a:pt x="4854" y="163721"/>
                      <a:pt x="4787" y="163788"/>
                      <a:pt x="4720" y="163821"/>
                    </a:cubicBezTo>
                    <a:cubicBezTo>
                      <a:pt x="4637" y="163888"/>
                      <a:pt x="4570" y="163955"/>
                      <a:pt x="4469" y="164005"/>
                    </a:cubicBezTo>
                    <a:cubicBezTo>
                      <a:pt x="4402" y="164055"/>
                      <a:pt x="4352" y="164122"/>
                      <a:pt x="4285" y="164156"/>
                    </a:cubicBezTo>
                    <a:cubicBezTo>
                      <a:pt x="4235" y="164173"/>
                      <a:pt x="4218" y="164206"/>
                      <a:pt x="4185" y="164223"/>
                    </a:cubicBezTo>
                    <a:cubicBezTo>
                      <a:pt x="4135" y="164239"/>
                      <a:pt x="4101" y="164290"/>
                      <a:pt x="4051" y="164306"/>
                    </a:cubicBezTo>
                    <a:cubicBezTo>
                      <a:pt x="4001" y="164323"/>
                      <a:pt x="3967" y="164357"/>
                      <a:pt x="3934" y="164390"/>
                    </a:cubicBezTo>
                    <a:cubicBezTo>
                      <a:pt x="3850" y="164424"/>
                      <a:pt x="3766" y="164491"/>
                      <a:pt x="3666" y="164541"/>
                    </a:cubicBezTo>
                    <a:cubicBezTo>
                      <a:pt x="3632" y="164557"/>
                      <a:pt x="3565" y="164591"/>
                      <a:pt x="3515" y="164624"/>
                    </a:cubicBezTo>
                    <a:lnTo>
                      <a:pt x="3130" y="164809"/>
                    </a:lnTo>
                    <a:lnTo>
                      <a:pt x="3114" y="164809"/>
                    </a:lnTo>
                    <a:cubicBezTo>
                      <a:pt x="3063" y="164825"/>
                      <a:pt x="3013" y="164842"/>
                      <a:pt x="2963" y="164859"/>
                    </a:cubicBezTo>
                    <a:lnTo>
                      <a:pt x="2946" y="164859"/>
                    </a:lnTo>
                    <a:cubicBezTo>
                      <a:pt x="2896" y="164892"/>
                      <a:pt x="2862" y="164909"/>
                      <a:pt x="2812" y="164909"/>
                    </a:cubicBezTo>
                    <a:lnTo>
                      <a:pt x="2796" y="164909"/>
                    </a:lnTo>
                    <a:cubicBezTo>
                      <a:pt x="2712" y="164926"/>
                      <a:pt x="2611" y="164976"/>
                      <a:pt x="2528" y="164993"/>
                    </a:cubicBezTo>
                    <a:cubicBezTo>
                      <a:pt x="2444" y="165009"/>
                      <a:pt x="2327" y="165043"/>
                      <a:pt x="2260" y="165076"/>
                    </a:cubicBezTo>
                    <a:cubicBezTo>
                      <a:pt x="2226" y="165076"/>
                      <a:pt x="2193" y="165093"/>
                      <a:pt x="2176" y="165093"/>
                    </a:cubicBezTo>
                    <a:cubicBezTo>
                      <a:pt x="2109" y="165127"/>
                      <a:pt x="2042" y="165127"/>
                      <a:pt x="1959" y="165143"/>
                    </a:cubicBezTo>
                    <a:lnTo>
                      <a:pt x="1942" y="165143"/>
                    </a:lnTo>
                    <a:cubicBezTo>
                      <a:pt x="1908" y="165143"/>
                      <a:pt x="1892" y="165143"/>
                      <a:pt x="1875" y="165160"/>
                    </a:cubicBezTo>
                    <a:cubicBezTo>
                      <a:pt x="1841" y="165160"/>
                      <a:pt x="1791" y="165177"/>
                      <a:pt x="1724" y="165177"/>
                    </a:cubicBezTo>
                    <a:lnTo>
                      <a:pt x="1708" y="165177"/>
                    </a:lnTo>
                    <a:cubicBezTo>
                      <a:pt x="1624" y="165210"/>
                      <a:pt x="1557" y="165210"/>
                      <a:pt x="1473" y="165227"/>
                    </a:cubicBezTo>
                    <a:lnTo>
                      <a:pt x="1389" y="165227"/>
                    </a:lnTo>
                    <a:cubicBezTo>
                      <a:pt x="1339" y="165227"/>
                      <a:pt x="1272" y="165244"/>
                      <a:pt x="1222" y="165244"/>
                    </a:cubicBezTo>
                    <a:cubicBezTo>
                      <a:pt x="1172" y="165244"/>
                      <a:pt x="1105" y="165261"/>
                      <a:pt x="1021" y="165261"/>
                    </a:cubicBezTo>
                    <a:cubicBezTo>
                      <a:pt x="887" y="165261"/>
                      <a:pt x="770" y="165294"/>
                      <a:pt x="636" y="165294"/>
                    </a:cubicBezTo>
                    <a:lnTo>
                      <a:pt x="0" y="165294"/>
                    </a:lnTo>
                    <a:cubicBezTo>
                      <a:pt x="3532" y="165294"/>
                      <a:pt x="6394" y="162415"/>
                      <a:pt x="6394" y="158883"/>
                    </a:cubicBezTo>
                    <a:lnTo>
                      <a:pt x="6394" y="6395"/>
                    </a:lnTo>
                    <a:cubicBezTo>
                      <a:pt x="6394" y="2863"/>
                      <a:pt x="3532" y="1"/>
                      <a:pt x="0" y="1"/>
                    </a:cubicBezTo>
                    <a:lnTo>
                      <a:pt x="636" y="1"/>
                    </a:lnTo>
                    <a:cubicBezTo>
                      <a:pt x="1004" y="1"/>
                      <a:pt x="1356" y="17"/>
                      <a:pt x="1708" y="84"/>
                    </a:cubicBezTo>
                    <a:cubicBezTo>
                      <a:pt x="1791" y="101"/>
                      <a:pt x="1858" y="101"/>
                      <a:pt x="1942" y="118"/>
                    </a:cubicBezTo>
                    <a:lnTo>
                      <a:pt x="2260" y="185"/>
                    </a:lnTo>
                    <a:cubicBezTo>
                      <a:pt x="2360" y="202"/>
                      <a:pt x="2444" y="218"/>
                      <a:pt x="2528" y="269"/>
                    </a:cubicBezTo>
                    <a:cubicBezTo>
                      <a:pt x="2611" y="285"/>
                      <a:pt x="2712" y="335"/>
                      <a:pt x="2796" y="352"/>
                    </a:cubicBezTo>
                    <a:cubicBezTo>
                      <a:pt x="2862" y="369"/>
                      <a:pt x="2896" y="386"/>
                      <a:pt x="2963" y="419"/>
                    </a:cubicBezTo>
                    <a:cubicBezTo>
                      <a:pt x="3013" y="436"/>
                      <a:pt x="3063" y="453"/>
                      <a:pt x="3130" y="469"/>
                    </a:cubicBezTo>
                    <a:lnTo>
                      <a:pt x="3499" y="670"/>
                    </a:lnTo>
                    <a:cubicBezTo>
                      <a:pt x="3565" y="687"/>
                      <a:pt x="3616" y="720"/>
                      <a:pt x="3666" y="754"/>
                    </a:cubicBezTo>
                    <a:cubicBezTo>
                      <a:pt x="3750" y="787"/>
                      <a:pt x="3833" y="838"/>
                      <a:pt x="3917" y="888"/>
                    </a:cubicBezTo>
                    <a:cubicBezTo>
                      <a:pt x="3967" y="921"/>
                      <a:pt x="4001" y="938"/>
                      <a:pt x="4051" y="972"/>
                    </a:cubicBezTo>
                    <a:cubicBezTo>
                      <a:pt x="4084" y="1005"/>
                      <a:pt x="4135" y="1039"/>
                      <a:pt x="4168" y="1055"/>
                    </a:cubicBezTo>
                    <a:cubicBezTo>
                      <a:pt x="4218" y="1089"/>
                      <a:pt x="4235" y="1105"/>
                      <a:pt x="4285" y="1139"/>
                    </a:cubicBezTo>
                    <a:cubicBezTo>
                      <a:pt x="4335" y="1189"/>
                      <a:pt x="4402" y="1223"/>
                      <a:pt x="4469" y="1290"/>
                    </a:cubicBezTo>
                    <a:lnTo>
                      <a:pt x="4720" y="1474"/>
                    </a:lnTo>
                    <a:cubicBezTo>
                      <a:pt x="4787" y="1541"/>
                      <a:pt x="4871" y="1608"/>
                      <a:pt x="4921" y="1641"/>
                    </a:cubicBezTo>
                    <a:cubicBezTo>
                      <a:pt x="4955" y="1675"/>
                      <a:pt x="4972" y="1691"/>
                      <a:pt x="4988" y="1691"/>
                    </a:cubicBezTo>
                    <a:lnTo>
                      <a:pt x="5172" y="1875"/>
                    </a:lnTo>
                    <a:cubicBezTo>
                      <a:pt x="5239" y="1942"/>
                      <a:pt x="5306" y="2009"/>
                      <a:pt x="5340" y="2060"/>
                    </a:cubicBezTo>
                    <a:cubicBezTo>
                      <a:pt x="5373" y="2093"/>
                      <a:pt x="5390" y="2110"/>
                      <a:pt x="5407" y="2143"/>
                    </a:cubicBezTo>
                    <a:cubicBezTo>
                      <a:pt x="5457" y="2193"/>
                      <a:pt x="5490" y="2260"/>
                      <a:pt x="5557" y="2311"/>
                    </a:cubicBezTo>
                    <a:lnTo>
                      <a:pt x="5591" y="2361"/>
                    </a:lnTo>
                    <a:cubicBezTo>
                      <a:pt x="5658" y="2445"/>
                      <a:pt x="5725" y="2512"/>
                      <a:pt x="5758" y="2562"/>
                    </a:cubicBezTo>
                    <a:lnTo>
                      <a:pt x="5892" y="2763"/>
                    </a:lnTo>
                    <a:cubicBezTo>
                      <a:pt x="5909" y="2796"/>
                      <a:pt x="5959" y="2846"/>
                      <a:pt x="5976" y="2880"/>
                    </a:cubicBezTo>
                    <a:cubicBezTo>
                      <a:pt x="6009" y="2963"/>
                      <a:pt x="6076" y="3030"/>
                      <a:pt x="6126" y="3114"/>
                    </a:cubicBezTo>
                    <a:cubicBezTo>
                      <a:pt x="6160" y="3181"/>
                      <a:pt x="6177" y="3231"/>
                      <a:pt x="6227" y="3281"/>
                    </a:cubicBezTo>
                    <a:cubicBezTo>
                      <a:pt x="6244" y="3298"/>
                      <a:pt x="6260" y="3348"/>
                      <a:pt x="6260" y="3365"/>
                    </a:cubicBezTo>
                    <a:cubicBezTo>
                      <a:pt x="6311" y="3432"/>
                      <a:pt x="6327" y="3466"/>
                      <a:pt x="6344" y="3533"/>
                    </a:cubicBezTo>
                    <a:cubicBezTo>
                      <a:pt x="6394" y="3616"/>
                      <a:pt x="6428" y="3683"/>
                      <a:pt x="6461" y="3767"/>
                    </a:cubicBezTo>
                    <a:cubicBezTo>
                      <a:pt x="6478" y="3817"/>
                      <a:pt x="6495" y="3884"/>
                      <a:pt x="6545" y="3934"/>
                    </a:cubicBezTo>
                    <a:cubicBezTo>
                      <a:pt x="6578" y="4051"/>
                      <a:pt x="6645" y="4185"/>
                      <a:pt x="6679" y="4303"/>
                    </a:cubicBezTo>
                    <a:cubicBezTo>
                      <a:pt x="6712" y="4369"/>
                      <a:pt x="6729" y="4453"/>
                      <a:pt x="6746" y="4520"/>
                    </a:cubicBezTo>
                    <a:lnTo>
                      <a:pt x="6813" y="4771"/>
                    </a:lnTo>
                    <a:cubicBezTo>
                      <a:pt x="6830" y="4872"/>
                      <a:pt x="6846" y="4972"/>
                      <a:pt x="6896" y="5073"/>
                    </a:cubicBezTo>
                    <a:cubicBezTo>
                      <a:pt x="6913" y="5139"/>
                      <a:pt x="6913" y="5206"/>
                      <a:pt x="6913" y="5273"/>
                    </a:cubicBezTo>
                    <a:cubicBezTo>
                      <a:pt x="6930" y="5307"/>
                      <a:pt x="6930" y="5374"/>
                      <a:pt x="6930" y="5407"/>
                    </a:cubicBezTo>
                    <a:cubicBezTo>
                      <a:pt x="6963" y="5524"/>
                      <a:pt x="6963" y="5625"/>
                      <a:pt x="6980" y="5725"/>
                    </a:cubicBezTo>
                    <a:lnTo>
                      <a:pt x="6980" y="5809"/>
                    </a:lnTo>
                    <a:cubicBezTo>
                      <a:pt x="6980" y="5893"/>
                      <a:pt x="6997" y="5960"/>
                      <a:pt x="6997" y="6043"/>
                    </a:cubicBezTo>
                    <a:lnTo>
                      <a:pt x="6997" y="6161"/>
                    </a:lnTo>
                    <a:lnTo>
                      <a:pt x="6997" y="6194"/>
                    </a:lnTo>
                    <a:cubicBezTo>
                      <a:pt x="7081" y="6278"/>
                      <a:pt x="7081" y="6328"/>
                      <a:pt x="7081" y="639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0" name="Google Shape;145;p15">
                <a:extLst>
                  <a:ext uri="{FF2B5EF4-FFF2-40B4-BE49-F238E27FC236}">
                    <a16:creationId xmlns:a16="http://schemas.microsoft.com/office/drawing/2014/main" id="{5BF101EB-52EC-A205-B865-0A6617940D8B}"/>
                  </a:ext>
                </a:extLst>
              </p:cNvPr>
              <p:cNvSpPr/>
              <p:nvPr/>
            </p:nvSpPr>
            <p:spPr>
              <a:xfrm>
                <a:off x="4464713" y="4686575"/>
                <a:ext cx="214300" cy="214275"/>
              </a:xfrm>
              <a:custGeom>
                <a:avLst/>
                <a:gdLst/>
                <a:ahLst/>
                <a:cxnLst/>
                <a:rect l="l" t="t" r="r" b="b"/>
                <a:pathLst>
                  <a:path w="8572" h="8571" extrusionOk="0">
                    <a:moveTo>
                      <a:pt x="8571" y="4286"/>
                    </a:moveTo>
                    <a:cubicBezTo>
                      <a:pt x="8571" y="6662"/>
                      <a:pt x="6663" y="8571"/>
                      <a:pt x="4286" y="8571"/>
                    </a:cubicBezTo>
                    <a:cubicBezTo>
                      <a:pt x="1909" y="8571"/>
                      <a:pt x="1" y="6662"/>
                      <a:pt x="1" y="4286"/>
                    </a:cubicBezTo>
                    <a:cubicBezTo>
                      <a:pt x="1" y="1909"/>
                      <a:pt x="1909" y="1"/>
                      <a:pt x="4286" y="1"/>
                    </a:cubicBezTo>
                    <a:cubicBezTo>
                      <a:pt x="6663" y="1"/>
                      <a:pt x="8571" y="1909"/>
                      <a:pt x="8571" y="4286"/>
                    </a:cubicBez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46;p15">
                <a:extLst>
                  <a:ext uri="{FF2B5EF4-FFF2-40B4-BE49-F238E27FC236}">
                    <a16:creationId xmlns:a16="http://schemas.microsoft.com/office/drawing/2014/main" id="{9D8F0DDD-29AC-07C0-7C23-C119557BF4E8}"/>
                  </a:ext>
                </a:extLst>
              </p:cNvPr>
              <p:cNvSpPr/>
              <p:nvPr/>
            </p:nvSpPr>
            <p:spPr>
              <a:xfrm>
                <a:off x="4464713" y="4686575"/>
                <a:ext cx="212200" cy="212175"/>
              </a:xfrm>
              <a:custGeom>
                <a:avLst/>
                <a:gdLst/>
                <a:ahLst/>
                <a:cxnLst/>
                <a:rect l="l" t="t" r="r" b="b"/>
                <a:pathLst>
                  <a:path w="8488" h="8487" extrusionOk="0">
                    <a:moveTo>
                      <a:pt x="8487" y="4252"/>
                    </a:moveTo>
                    <a:cubicBezTo>
                      <a:pt x="8487" y="6595"/>
                      <a:pt x="6596" y="8487"/>
                      <a:pt x="4236" y="8487"/>
                    </a:cubicBezTo>
                    <a:cubicBezTo>
                      <a:pt x="1892" y="8487"/>
                      <a:pt x="1" y="6595"/>
                      <a:pt x="1" y="4252"/>
                    </a:cubicBezTo>
                    <a:cubicBezTo>
                      <a:pt x="1" y="1892"/>
                      <a:pt x="1892" y="1"/>
                      <a:pt x="4236" y="1"/>
                    </a:cubicBezTo>
                    <a:cubicBezTo>
                      <a:pt x="6596" y="1"/>
                      <a:pt x="8487" y="1892"/>
                      <a:pt x="8487" y="425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47;p15">
                <a:extLst>
                  <a:ext uri="{FF2B5EF4-FFF2-40B4-BE49-F238E27FC236}">
                    <a16:creationId xmlns:a16="http://schemas.microsoft.com/office/drawing/2014/main" id="{1F826C1F-2C6C-9446-3479-0563F3FB8841}"/>
                  </a:ext>
                </a:extLst>
              </p:cNvPr>
              <p:cNvSpPr/>
              <p:nvPr/>
            </p:nvSpPr>
            <p:spPr>
              <a:xfrm>
                <a:off x="4470988" y="4700250"/>
                <a:ext cx="200075" cy="185275"/>
              </a:xfrm>
              <a:custGeom>
                <a:avLst/>
                <a:gdLst/>
                <a:ahLst/>
                <a:cxnLst/>
                <a:rect l="l" t="t" r="r" b="b"/>
                <a:pathLst>
                  <a:path w="8003" h="7411" extrusionOk="0">
                    <a:moveTo>
                      <a:pt x="3995" y="0"/>
                    </a:moveTo>
                    <a:cubicBezTo>
                      <a:pt x="2234" y="0"/>
                      <a:pt x="666" y="1261"/>
                      <a:pt x="353" y="3069"/>
                    </a:cubicBezTo>
                    <a:cubicBezTo>
                      <a:pt x="1" y="5078"/>
                      <a:pt x="1340" y="7003"/>
                      <a:pt x="3349" y="7354"/>
                    </a:cubicBezTo>
                    <a:cubicBezTo>
                      <a:pt x="3566" y="7392"/>
                      <a:pt x="3782" y="7410"/>
                      <a:pt x="3995" y="7410"/>
                    </a:cubicBezTo>
                    <a:cubicBezTo>
                      <a:pt x="5766" y="7410"/>
                      <a:pt x="7322" y="6149"/>
                      <a:pt x="7651" y="4341"/>
                    </a:cubicBezTo>
                    <a:cubicBezTo>
                      <a:pt x="8002" y="2333"/>
                      <a:pt x="6663" y="408"/>
                      <a:pt x="4638" y="56"/>
                    </a:cubicBezTo>
                    <a:cubicBezTo>
                      <a:pt x="4422" y="18"/>
                      <a:pt x="4207" y="0"/>
                      <a:pt x="3995" y="0"/>
                    </a:cubicBez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148;p15">
                <a:extLst>
                  <a:ext uri="{FF2B5EF4-FFF2-40B4-BE49-F238E27FC236}">
                    <a16:creationId xmlns:a16="http://schemas.microsoft.com/office/drawing/2014/main" id="{35BE3FF8-24AD-118C-C429-3E64270257BA}"/>
                  </a:ext>
                </a:extLst>
              </p:cNvPr>
              <p:cNvSpPr/>
              <p:nvPr/>
            </p:nvSpPr>
            <p:spPr>
              <a:xfrm>
                <a:off x="4473513" y="4702850"/>
                <a:ext cx="194600" cy="180075"/>
              </a:xfrm>
              <a:custGeom>
                <a:avLst/>
                <a:gdLst/>
                <a:ahLst/>
                <a:cxnLst/>
                <a:rect l="l" t="t" r="r" b="b"/>
                <a:pathLst>
                  <a:path w="7784" h="7203" extrusionOk="0">
                    <a:moveTo>
                      <a:pt x="3906" y="0"/>
                    </a:moveTo>
                    <a:cubicBezTo>
                      <a:pt x="2187" y="0"/>
                      <a:pt x="666" y="1230"/>
                      <a:pt x="352" y="2982"/>
                    </a:cubicBezTo>
                    <a:cubicBezTo>
                      <a:pt x="0" y="4940"/>
                      <a:pt x="1306" y="6798"/>
                      <a:pt x="3264" y="7150"/>
                    </a:cubicBezTo>
                    <a:cubicBezTo>
                      <a:pt x="3471" y="7185"/>
                      <a:pt x="3676" y="7202"/>
                      <a:pt x="3879" y="7202"/>
                    </a:cubicBezTo>
                    <a:cubicBezTo>
                      <a:pt x="5601" y="7202"/>
                      <a:pt x="7133" y="5972"/>
                      <a:pt x="7432" y="4220"/>
                    </a:cubicBezTo>
                    <a:cubicBezTo>
                      <a:pt x="7784" y="2262"/>
                      <a:pt x="6478" y="404"/>
                      <a:pt x="4520" y="53"/>
                    </a:cubicBezTo>
                    <a:cubicBezTo>
                      <a:pt x="4313" y="17"/>
                      <a:pt x="4108" y="0"/>
                      <a:pt x="39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4" name="Google Shape;149;p15">
                <a:extLst>
                  <a:ext uri="{FF2B5EF4-FFF2-40B4-BE49-F238E27FC236}">
                    <a16:creationId xmlns:a16="http://schemas.microsoft.com/office/drawing/2014/main" id="{C6D3EB4E-B74A-B783-C588-AA0EC69864C9}"/>
                  </a:ext>
                </a:extLst>
              </p:cNvPr>
              <p:cNvSpPr/>
              <p:nvPr/>
            </p:nvSpPr>
            <p:spPr>
              <a:xfrm>
                <a:off x="3193438" y="838800"/>
                <a:ext cx="177875" cy="4131925"/>
              </a:xfrm>
              <a:custGeom>
                <a:avLst/>
                <a:gdLst/>
                <a:ahLst/>
                <a:cxnLst/>
                <a:rect l="l" t="t" r="r" b="b"/>
                <a:pathLst>
                  <a:path w="7115" h="165277" extrusionOk="0">
                    <a:moveTo>
                      <a:pt x="7114" y="165277"/>
                    </a:moveTo>
                    <a:lnTo>
                      <a:pt x="6461" y="165277"/>
                    </a:lnTo>
                    <a:cubicBezTo>
                      <a:pt x="6110" y="165277"/>
                      <a:pt x="5758" y="165244"/>
                      <a:pt x="5407" y="165193"/>
                    </a:cubicBezTo>
                    <a:cubicBezTo>
                      <a:pt x="5323" y="165160"/>
                      <a:pt x="5256" y="165160"/>
                      <a:pt x="5172" y="165143"/>
                    </a:cubicBezTo>
                    <a:lnTo>
                      <a:pt x="5156" y="165143"/>
                    </a:lnTo>
                    <a:cubicBezTo>
                      <a:pt x="5038" y="165126"/>
                      <a:pt x="4955" y="165110"/>
                      <a:pt x="4854" y="165076"/>
                    </a:cubicBezTo>
                    <a:lnTo>
                      <a:pt x="4838" y="165076"/>
                    </a:lnTo>
                    <a:cubicBezTo>
                      <a:pt x="4754" y="165059"/>
                      <a:pt x="4653" y="165043"/>
                      <a:pt x="4570" y="164992"/>
                    </a:cubicBezTo>
                    <a:cubicBezTo>
                      <a:pt x="4486" y="164976"/>
                      <a:pt x="4402" y="164942"/>
                      <a:pt x="4319" y="164909"/>
                    </a:cubicBezTo>
                    <a:cubicBezTo>
                      <a:pt x="4252" y="164892"/>
                      <a:pt x="4185" y="164875"/>
                      <a:pt x="4118" y="164825"/>
                    </a:cubicBezTo>
                    <a:cubicBezTo>
                      <a:pt x="4084" y="164808"/>
                      <a:pt x="4034" y="164792"/>
                      <a:pt x="4001" y="164792"/>
                    </a:cubicBezTo>
                    <a:cubicBezTo>
                      <a:pt x="3867" y="164725"/>
                      <a:pt x="3733" y="164658"/>
                      <a:pt x="3599" y="164607"/>
                    </a:cubicBezTo>
                    <a:cubicBezTo>
                      <a:pt x="3565" y="164574"/>
                      <a:pt x="3499" y="164540"/>
                      <a:pt x="3432" y="164524"/>
                    </a:cubicBezTo>
                    <a:cubicBezTo>
                      <a:pt x="3348" y="164474"/>
                      <a:pt x="3264" y="164407"/>
                      <a:pt x="3181" y="164373"/>
                    </a:cubicBezTo>
                    <a:cubicBezTo>
                      <a:pt x="3147" y="164356"/>
                      <a:pt x="3097" y="164323"/>
                      <a:pt x="3063" y="164289"/>
                    </a:cubicBezTo>
                    <a:cubicBezTo>
                      <a:pt x="3013" y="164273"/>
                      <a:pt x="2980" y="164239"/>
                      <a:pt x="2929" y="164206"/>
                    </a:cubicBezTo>
                    <a:cubicBezTo>
                      <a:pt x="2896" y="164189"/>
                      <a:pt x="2862" y="164156"/>
                      <a:pt x="2829" y="164139"/>
                    </a:cubicBezTo>
                    <a:cubicBezTo>
                      <a:pt x="2762" y="164105"/>
                      <a:pt x="2695" y="164055"/>
                      <a:pt x="2645" y="163988"/>
                    </a:cubicBezTo>
                    <a:lnTo>
                      <a:pt x="2394" y="163804"/>
                    </a:lnTo>
                    <a:cubicBezTo>
                      <a:pt x="2327" y="163737"/>
                      <a:pt x="2243" y="163687"/>
                      <a:pt x="2176" y="163620"/>
                    </a:cubicBezTo>
                    <a:cubicBezTo>
                      <a:pt x="2159" y="163603"/>
                      <a:pt x="2143" y="163570"/>
                      <a:pt x="2109" y="163570"/>
                    </a:cubicBezTo>
                    <a:lnTo>
                      <a:pt x="1925" y="163386"/>
                    </a:lnTo>
                    <a:lnTo>
                      <a:pt x="1724" y="163185"/>
                    </a:lnTo>
                    <a:cubicBezTo>
                      <a:pt x="1657" y="163118"/>
                      <a:pt x="1590" y="163034"/>
                      <a:pt x="1523" y="162967"/>
                    </a:cubicBezTo>
                    <a:lnTo>
                      <a:pt x="1490" y="162934"/>
                    </a:lnTo>
                    <a:cubicBezTo>
                      <a:pt x="1423" y="162867"/>
                      <a:pt x="1356" y="162783"/>
                      <a:pt x="1323" y="162716"/>
                    </a:cubicBezTo>
                    <a:cubicBezTo>
                      <a:pt x="1256" y="162632"/>
                      <a:pt x="1222" y="162565"/>
                      <a:pt x="1155" y="162482"/>
                    </a:cubicBezTo>
                    <a:cubicBezTo>
                      <a:pt x="1138" y="162465"/>
                      <a:pt x="1138" y="162465"/>
                      <a:pt x="1138" y="162448"/>
                    </a:cubicBezTo>
                    <a:cubicBezTo>
                      <a:pt x="1088" y="162398"/>
                      <a:pt x="1071" y="162348"/>
                      <a:pt x="1021" y="162298"/>
                    </a:cubicBezTo>
                    <a:cubicBezTo>
                      <a:pt x="988" y="162231"/>
                      <a:pt x="971" y="162180"/>
                      <a:pt x="921" y="162130"/>
                    </a:cubicBezTo>
                    <a:lnTo>
                      <a:pt x="921" y="162113"/>
                    </a:lnTo>
                    <a:cubicBezTo>
                      <a:pt x="887" y="162030"/>
                      <a:pt x="837" y="161946"/>
                      <a:pt x="770" y="161862"/>
                    </a:cubicBezTo>
                    <a:cubicBezTo>
                      <a:pt x="770" y="161862"/>
                      <a:pt x="770" y="161829"/>
                      <a:pt x="753" y="161829"/>
                    </a:cubicBezTo>
                    <a:cubicBezTo>
                      <a:pt x="720" y="161762"/>
                      <a:pt x="670" y="161695"/>
                      <a:pt x="653" y="161611"/>
                    </a:cubicBezTo>
                    <a:cubicBezTo>
                      <a:pt x="636" y="161561"/>
                      <a:pt x="603" y="161494"/>
                      <a:pt x="586" y="161461"/>
                    </a:cubicBezTo>
                    <a:cubicBezTo>
                      <a:pt x="502" y="161310"/>
                      <a:pt x="435" y="161143"/>
                      <a:pt x="402" y="160975"/>
                    </a:cubicBezTo>
                    <a:cubicBezTo>
                      <a:pt x="385" y="160891"/>
                      <a:pt x="352" y="160825"/>
                      <a:pt x="318" y="160741"/>
                    </a:cubicBezTo>
                    <a:cubicBezTo>
                      <a:pt x="301" y="160640"/>
                      <a:pt x="251" y="160557"/>
                      <a:pt x="235" y="160456"/>
                    </a:cubicBezTo>
                    <a:cubicBezTo>
                      <a:pt x="218" y="160373"/>
                      <a:pt x="184" y="160272"/>
                      <a:pt x="168" y="160188"/>
                    </a:cubicBezTo>
                    <a:cubicBezTo>
                      <a:pt x="151" y="160122"/>
                      <a:pt x="151" y="160055"/>
                      <a:pt x="134" y="160004"/>
                    </a:cubicBezTo>
                    <a:cubicBezTo>
                      <a:pt x="101" y="159954"/>
                      <a:pt x="101" y="159887"/>
                      <a:pt x="101" y="159854"/>
                    </a:cubicBezTo>
                    <a:cubicBezTo>
                      <a:pt x="84" y="159737"/>
                      <a:pt x="84" y="159636"/>
                      <a:pt x="67" y="159536"/>
                    </a:cubicBezTo>
                    <a:cubicBezTo>
                      <a:pt x="67" y="159485"/>
                      <a:pt x="67" y="159452"/>
                      <a:pt x="50" y="159402"/>
                    </a:cubicBezTo>
                    <a:cubicBezTo>
                      <a:pt x="50" y="159352"/>
                      <a:pt x="17" y="159285"/>
                      <a:pt x="17" y="159218"/>
                    </a:cubicBezTo>
                    <a:cubicBezTo>
                      <a:pt x="17" y="159117"/>
                      <a:pt x="0" y="159017"/>
                      <a:pt x="0" y="158883"/>
                    </a:cubicBezTo>
                    <a:lnTo>
                      <a:pt x="0" y="6378"/>
                    </a:lnTo>
                    <a:cubicBezTo>
                      <a:pt x="0" y="6277"/>
                      <a:pt x="0" y="6177"/>
                      <a:pt x="17" y="6043"/>
                    </a:cubicBezTo>
                    <a:cubicBezTo>
                      <a:pt x="17" y="5976"/>
                      <a:pt x="17" y="5926"/>
                      <a:pt x="50" y="5859"/>
                    </a:cubicBezTo>
                    <a:cubicBezTo>
                      <a:pt x="50" y="5809"/>
                      <a:pt x="50" y="5775"/>
                      <a:pt x="67" y="5725"/>
                    </a:cubicBezTo>
                    <a:cubicBezTo>
                      <a:pt x="84" y="5625"/>
                      <a:pt x="84" y="5524"/>
                      <a:pt x="101" y="5424"/>
                    </a:cubicBezTo>
                    <a:cubicBezTo>
                      <a:pt x="101" y="5374"/>
                      <a:pt x="134" y="5307"/>
                      <a:pt x="134" y="5273"/>
                    </a:cubicBezTo>
                    <a:cubicBezTo>
                      <a:pt x="134" y="5206"/>
                      <a:pt x="151" y="5139"/>
                      <a:pt x="168" y="5089"/>
                    </a:cubicBezTo>
                    <a:cubicBezTo>
                      <a:pt x="184" y="5005"/>
                      <a:pt x="218" y="4888"/>
                      <a:pt x="235" y="4804"/>
                    </a:cubicBezTo>
                    <a:cubicBezTo>
                      <a:pt x="251" y="4704"/>
                      <a:pt x="301" y="4620"/>
                      <a:pt x="318" y="4520"/>
                    </a:cubicBezTo>
                    <a:cubicBezTo>
                      <a:pt x="335" y="4436"/>
                      <a:pt x="352" y="4352"/>
                      <a:pt x="402" y="4286"/>
                    </a:cubicBezTo>
                    <a:cubicBezTo>
                      <a:pt x="469" y="4118"/>
                      <a:pt x="519" y="3951"/>
                      <a:pt x="586" y="3800"/>
                    </a:cubicBezTo>
                    <a:cubicBezTo>
                      <a:pt x="603" y="3767"/>
                      <a:pt x="636" y="3700"/>
                      <a:pt x="653" y="3666"/>
                    </a:cubicBezTo>
                    <a:cubicBezTo>
                      <a:pt x="686" y="3566"/>
                      <a:pt x="720" y="3516"/>
                      <a:pt x="753" y="3432"/>
                    </a:cubicBezTo>
                    <a:cubicBezTo>
                      <a:pt x="753" y="3432"/>
                      <a:pt x="753" y="3415"/>
                      <a:pt x="770" y="3415"/>
                    </a:cubicBezTo>
                    <a:cubicBezTo>
                      <a:pt x="820" y="3331"/>
                      <a:pt x="854" y="3248"/>
                      <a:pt x="921" y="3164"/>
                    </a:cubicBezTo>
                    <a:lnTo>
                      <a:pt x="921" y="3164"/>
                    </a:lnTo>
                    <a:cubicBezTo>
                      <a:pt x="971" y="3097"/>
                      <a:pt x="988" y="3030"/>
                      <a:pt x="1021" y="2997"/>
                    </a:cubicBezTo>
                    <a:cubicBezTo>
                      <a:pt x="1071" y="2946"/>
                      <a:pt x="1088" y="2879"/>
                      <a:pt x="1138" y="2846"/>
                    </a:cubicBezTo>
                    <a:cubicBezTo>
                      <a:pt x="1138" y="2829"/>
                      <a:pt x="1155" y="2829"/>
                      <a:pt x="1155" y="2796"/>
                    </a:cubicBezTo>
                    <a:cubicBezTo>
                      <a:pt x="1189" y="2712"/>
                      <a:pt x="1256" y="2662"/>
                      <a:pt x="1323" y="2578"/>
                    </a:cubicBezTo>
                    <a:cubicBezTo>
                      <a:pt x="1389" y="2495"/>
                      <a:pt x="1440" y="2428"/>
                      <a:pt x="1490" y="2361"/>
                    </a:cubicBezTo>
                    <a:cubicBezTo>
                      <a:pt x="1507" y="2344"/>
                      <a:pt x="1507" y="2327"/>
                      <a:pt x="1523" y="2327"/>
                    </a:cubicBezTo>
                    <a:cubicBezTo>
                      <a:pt x="1590" y="2260"/>
                      <a:pt x="1657" y="2176"/>
                      <a:pt x="1724" y="2110"/>
                    </a:cubicBezTo>
                    <a:cubicBezTo>
                      <a:pt x="1774" y="2026"/>
                      <a:pt x="1858" y="1959"/>
                      <a:pt x="1925" y="1875"/>
                    </a:cubicBezTo>
                    <a:lnTo>
                      <a:pt x="2109" y="1691"/>
                    </a:lnTo>
                    <a:cubicBezTo>
                      <a:pt x="2143" y="1674"/>
                      <a:pt x="2159" y="1658"/>
                      <a:pt x="2176" y="1658"/>
                    </a:cubicBezTo>
                    <a:cubicBezTo>
                      <a:pt x="2243" y="1591"/>
                      <a:pt x="2327" y="1524"/>
                      <a:pt x="2394" y="1490"/>
                    </a:cubicBezTo>
                    <a:lnTo>
                      <a:pt x="2645" y="1289"/>
                    </a:lnTo>
                    <a:cubicBezTo>
                      <a:pt x="2695" y="1256"/>
                      <a:pt x="2762" y="1189"/>
                      <a:pt x="2829" y="1155"/>
                    </a:cubicBezTo>
                    <a:cubicBezTo>
                      <a:pt x="2862" y="1122"/>
                      <a:pt x="2896" y="1105"/>
                      <a:pt x="2929" y="1055"/>
                    </a:cubicBezTo>
                    <a:cubicBezTo>
                      <a:pt x="2980" y="1038"/>
                      <a:pt x="3013" y="1005"/>
                      <a:pt x="3063" y="971"/>
                    </a:cubicBezTo>
                    <a:cubicBezTo>
                      <a:pt x="3097" y="955"/>
                      <a:pt x="3147" y="921"/>
                      <a:pt x="3181" y="888"/>
                    </a:cubicBezTo>
                    <a:cubicBezTo>
                      <a:pt x="3264" y="854"/>
                      <a:pt x="3348" y="787"/>
                      <a:pt x="3432" y="754"/>
                    </a:cubicBezTo>
                    <a:cubicBezTo>
                      <a:pt x="3482" y="720"/>
                      <a:pt x="3532" y="687"/>
                      <a:pt x="3599" y="670"/>
                    </a:cubicBezTo>
                    <a:cubicBezTo>
                      <a:pt x="3733" y="603"/>
                      <a:pt x="3850" y="536"/>
                      <a:pt x="4001" y="469"/>
                    </a:cubicBezTo>
                    <a:cubicBezTo>
                      <a:pt x="4034" y="452"/>
                      <a:pt x="4084" y="436"/>
                      <a:pt x="4118" y="436"/>
                    </a:cubicBezTo>
                    <a:cubicBezTo>
                      <a:pt x="4185" y="419"/>
                      <a:pt x="4252" y="385"/>
                      <a:pt x="4319" y="352"/>
                    </a:cubicBezTo>
                    <a:cubicBezTo>
                      <a:pt x="4402" y="335"/>
                      <a:pt x="4486" y="285"/>
                      <a:pt x="4570" y="268"/>
                    </a:cubicBezTo>
                    <a:cubicBezTo>
                      <a:pt x="4653" y="252"/>
                      <a:pt x="4737" y="218"/>
                      <a:pt x="4838" y="185"/>
                    </a:cubicBezTo>
                    <a:lnTo>
                      <a:pt x="4854" y="185"/>
                    </a:lnTo>
                    <a:cubicBezTo>
                      <a:pt x="4955" y="168"/>
                      <a:pt x="5038" y="134"/>
                      <a:pt x="5156" y="118"/>
                    </a:cubicBezTo>
                    <a:lnTo>
                      <a:pt x="5172" y="118"/>
                    </a:lnTo>
                    <a:cubicBezTo>
                      <a:pt x="5256" y="101"/>
                      <a:pt x="5323" y="101"/>
                      <a:pt x="5407" y="84"/>
                    </a:cubicBezTo>
                    <a:cubicBezTo>
                      <a:pt x="5758" y="17"/>
                      <a:pt x="6093" y="0"/>
                      <a:pt x="6461" y="0"/>
                    </a:cubicBezTo>
                    <a:lnTo>
                      <a:pt x="7114" y="0"/>
                    </a:lnTo>
                    <a:cubicBezTo>
                      <a:pt x="3582" y="0"/>
                      <a:pt x="720" y="2863"/>
                      <a:pt x="720" y="6395"/>
                    </a:cubicBezTo>
                    <a:lnTo>
                      <a:pt x="720" y="158883"/>
                    </a:lnTo>
                    <a:cubicBezTo>
                      <a:pt x="703" y="162398"/>
                      <a:pt x="3582" y="165277"/>
                      <a:pt x="7114" y="165277"/>
                    </a:cubicBezTo>
                    <a:close/>
                  </a:path>
                </a:pathLst>
              </a:custGeom>
              <a:solidFill>
                <a:srgbClr val="04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" name="Google Shape;150;p15">
              <a:extLst>
                <a:ext uri="{FF2B5EF4-FFF2-40B4-BE49-F238E27FC236}">
                  <a16:creationId xmlns:a16="http://schemas.microsoft.com/office/drawing/2014/main" id="{DBA9EC8A-4B9B-8864-277E-0B246CC06813}"/>
                </a:ext>
              </a:extLst>
            </p:cNvPr>
            <p:cNvSpPr/>
            <p:nvPr/>
          </p:nvSpPr>
          <p:spPr>
            <a:xfrm>
              <a:off x="3193838" y="821225"/>
              <a:ext cx="2753950" cy="164050"/>
            </a:xfrm>
            <a:custGeom>
              <a:avLst/>
              <a:gdLst/>
              <a:ahLst/>
              <a:cxnLst/>
              <a:rect l="l" t="t" r="r" b="b"/>
              <a:pathLst>
                <a:path w="110158" h="6562" extrusionOk="0">
                  <a:moveTo>
                    <a:pt x="110124" y="6060"/>
                  </a:moveTo>
                  <a:cubicBezTo>
                    <a:pt x="110124" y="6127"/>
                    <a:pt x="110157" y="6194"/>
                    <a:pt x="110157" y="6261"/>
                  </a:cubicBezTo>
                  <a:cubicBezTo>
                    <a:pt x="110157" y="6227"/>
                    <a:pt x="110124" y="6160"/>
                    <a:pt x="110124" y="6127"/>
                  </a:cubicBezTo>
                  <a:cubicBezTo>
                    <a:pt x="110124" y="6077"/>
                    <a:pt x="110107" y="6010"/>
                    <a:pt x="110107" y="5976"/>
                  </a:cubicBezTo>
                  <a:cubicBezTo>
                    <a:pt x="110107" y="5909"/>
                    <a:pt x="110090" y="5842"/>
                    <a:pt x="110090" y="5792"/>
                  </a:cubicBezTo>
                  <a:cubicBezTo>
                    <a:pt x="110057" y="5675"/>
                    <a:pt x="110040" y="5574"/>
                    <a:pt x="110007" y="5474"/>
                  </a:cubicBezTo>
                  <a:lnTo>
                    <a:pt x="109940" y="5223"/>
                  </a:lnTo>
                  <a:cubicBezTo>
                    <a:pt x="109923" y="5156"/>
                    <a:pt x="109906" y="5072"/>
                    <a:pt x="109873" y="5005"/>
                  </a:cubicBezTo>
                  <a:cubicBezTo>
                    <a:pt x="109839" y="4888"/>
                    <a:pt x="109789" y="4754"/>
                    <a:pt x="109739" y="4637"/>
                  </a:cubicBezTo>
                  <a:cubicBezTo>
                    <a:pt x="109705" y="4570"/>
                    <a:pt x="109689" y="4537"/>
                    <a:pt x="109655" y="4470"/>
                  </a:cubicBezTo>
                  <a:cubicBezTo>
                    <a:pt x="109605" y="4386"/>
                    <a:pt x="109588" y="4319"/>
                    <a:pt x="109538" y="4235"/>
                  </a:cubicBezTo>
                  <a:cubicBezTo>
                    <a:pt x="109521" y="4168"/>
                    <a:pt x="109488" y="4135"/>
                    <a:pt x="109454" y="4068"/>
                  </a:cubicBezTo>
                  <a:cubicBezTo>
                    <a:pt x="109438" y="4034"/>
                    <a:pt x="109438" y="4001"/>
                    <a:pt x="109421" y="3984"/>
                  </a:cubicBezTo>
                  <a:cubicBezTo>
                    <a:pt x="109404" y="3917"/>
                    <a:pt x="109354" y="3867"/>
                    <a:pt x="109320" y="3817"/>
                  </a:cubicBezTo>
                  <a:cubicBezTo>
                    <a:pt x="109270" y="3733"/>
                    <a:pt x="109237" y="3666"/>
                    <a:pt x="109170" y="3582"/>
                  </a:cubicBezTo>
                  <a:cubicBezTo>
                    <a:pt x="109153" y="3549"/>
                    <a:pt x="109103" y="3499"/>
                    <a:pt x="109086" y="3465"/>
                  </a:cubicBezTo>
                  <a:lnTo>
                    <a:pt x="108952" y="3281"/>
                  </a:lnTo>
                  <a:cubicBezTo>
                    <a:pt x="108902" y="3198"/>
                    <a:pt x="108852" y="3131"/>
                    <a:pt x="108785" y="3064"/>
                  </a:cubicBezTo>
                  <a:cubicBezTo>
                    <a:pt x="108768" y="3047"/>
                    <a:pt x="108768" y="3030"/>
                    <a:pt x="108751" y="3030"/>
                  </a:cubicBezTo>
                  <a:cubicBezTo>
                    <a:pt x="108701" y="2963"/>
                    <a:pt x="108668" y="2913"/>
                    <a:pt x="108601" y="2863"/>
                  </a:cubicBezTo>
                  <a:cubicBezTo>
                    <a:pt x="108584" y="2829"/>
                    <a:pt x="108550" y="2813"/>
                    <a:pt x="108534" y="2779"/>
                  </a:cubicBezTo>
                  <a:cubicBezTo>
                    <a:pt x="108484" y="2712"/>
                    <a:pt x="108433" y="2645"/>
                    <a:pt x="108366" y="2578"/>
                  </a:cubicBezTo>
                  <a:lnTo>
                    <a:pt x="108182" y="2394"/>
                  </a:lnTo>
                  <a:cubicBezTo>
                    <a:pt x="108165" y="2377"/>
                    <a:pt x="108149" y="2361"/>
                    <a:pt x="108115" y="2361"/>
                  </a:cubicBezTo>
                  <a:cubicBezTo>
                    <a:pt x="108065" y="2294"/>
                    <a:pt x="107981" y="2227"/>
                    <a:pt x="107914" y="2193"/>
                  </a:cubicBezTo>
                  <a:cubicBezTo>
                    <a:pt x="107831" y="2126"/>
                    <a:pt x="107764" y="2059"/>
                    <a:pt x="107663" y="1992"/>
                  </a:cubicBezTo>
                  <a:cubicBezTo>
                    <a:pt x="107596" y="1959"/>
                    <a:pt x="107529" y="1892"/>
                    <a:pt x="107479" y="1858"/>
                  </a:cubicBezTo>
                  <a:cubicBezTo>
                    <a:pt x="107429" y="1825"/>
                    <a:pt x="107412" y="1808"/>
                    <a:pt x="107362" y="1758"/>
                  </a:cubicBezTo>
                  <a:cubicBezTo>
                    <a:pt x="107329" y="1741"/>
                    <a:pt x="107278" y="1708"/>
                    <a:pt x="107245" y="1674"/>
                  </a:cubicBezTo>
                  <a:cubicBezTo>
                    <a:pt x="107195" y="1658"/>
                    <a:pt x="107161" y="1624"/>
                    <a:pt x="107111" y="1591"/>
                  </a:cubicBezTo>
                  <a:cubicBezTo>
                    <a:pt x="107027" y="1557"/>
                    <a:pt x="106944" y="1490"/>
                    <a:pt x="106860" y="1457"/>
                  </a:cubicBezTo>
                  <a:cubicBezTo>
                    <a:pt x="106826" y="1423"/>
                    <a:pt x="106759" y="1390"/>
                    <a:pt x="106692" y="1373"/>
                  </a:cubicBezTo>
                  <a:lnTo>
                    <a:pt x="106324" y="1172"/>
                  </a:lnTo>
                  <a:cubicBezTo>
                    <a:pt x="106274" y="1155"/>
                    <a:pt x="106224" y="1139"/>
                    <a:pt x="106157" y="1122"/>
                  </a:cubicBezTo>
                  <a:cubicBezTo>
                    <a:pt x="106107" y="1088"/>
                    <a:pt x="106056" y="1072"/>
                    <a:pt x="105989" y="1055"/>
                  </a:cubicBezTo>
                  <a:cubicBezTo>
                    <a:pt x="105906" y="1005"/>
                    <a:pt x="105805" y="988"/>
                    <a:pt x="105722" y="971"/>
                  </a:cubicBezTo>
                  <a:cubicBezTo>
                    <a:pt x="105638" y="955"/>
                    <a:pt x="105521" y="921"/>
                    <a:pt x="105437" y="888"/>
                  </a:cubicBezTo>
                  <a:lnTo>
                    <a:pt x="105136" y="821"/>
                  </a:lnTo>
                  <a:cubicBezTo>
                    <a:pt x="105052" y="804"/>
                    <a:pt x="104985" y="804"/>
                    <a:pt x="104901" y="787"/>
                  </a:cubicBezTo>
                  <a:cubicBezTo>
                    <a:pt x="104567" y="720"/>
                    <a:pt x="104215" y="703"/>
                    <a:pt x="103830" y="703"/>
                  </a:cubicBezTo>
                  <a:lnTo>
                    <a:pt x="6429" y="703"/>
                  </a:lnTo>
                  <a:cubicBezTo>
                    <a:pt x="6077" y="703"/>
                    <a:pt x="5726" y="720"/>
                    <a:pt x="5374" y="787"/>
                  </a:cubicBezTo>
                  <a:cubicBezTo>
                    <a:pt x="5290" y="787"/>
                    <a:pt x="5223" y="804"/>
                    <a:pt x="5140" y="821"/>
                  </a:cubicBezTo>
                  <a:lnTo>
                    <a:pt x="5106" y="821"/>
                  </a:lnTo>
                  <a:cubicBezTo>
                    <a:pt x="5006" y="837"/>
                    <a:pt x="4922" y="871"/>
                    <a:pt x="4822" y="888"/>
                  </a:cubicBezTo>
                  <a:lnTo>
                    <a:pt x="4805" y="888"/>
                  </a:lnTo>
                  <a:cubicBezTo>
                    <a:pt x="4721" y="904"/>
                    <a:pt x="4604" y="921"/>
                    <a:pt x="4520" y="971"/>
                  </a:cubicBezTo>
                  <a:cubicBezTo>
                    <a:pt x="4437" y="988"/>
                    <a:pt x="4353" y="1038"/>
                    <a:pt x="4269" y="1055"/>
                  </a:cubicBezTo>
                  <a:cubicBezTo>
                    <a:pt x="4219" y="1072"/>
                    <a:pt x="4152" y="1088"/>
                    <a:pt x="4085" y="1139"/>
                  </a:cubicBezTo>
                  <a:cubicBezTo>
                    <a:pt x="4052" y="1155"/>
                    <a:pt x="4001" y="1172"/>
                    <a:pt x="3968" y="1172"/>
                  </a:cubicBezTo>
                  <a:cubicBezTo>
                    <a:pt x="3834" y="1239"/>
                    <a:pt x="3683" y="1306"/>
                    <a:pt x="3566" y="1373"/>
                  </a:cubicBezTo>
                  <a:cubicBezTo>
                    <a:pt x="3516" y="1390"/>
                    <a:pt x="3466" y="1423"/>
                    <a:pt x="3399" y="1457"/>
                  </a:cubicBezTo>
                  <a:cubicBezTo>
                    <a:pt x="3315" y="1490"/>
                    <a:pt x="3231" y="1540"/>
                    <a:pt x="3148" y="1607"/>
                  </a:cubicBezTo>
                  <a:cubicBezTo>
                    <a:pt x="3098" y="1624"/>
                    <a:pt x="3064" y="1641"/>
                    <a:pt x="3014" y="1691"/>
                  </a:cubicBezTo>
                  <a:cubicBezTo>
                    <a:pt x="2980" y="1708"/>
                    <a:pt x="2930" y="1741"/>
                    <a:pt x="2897" y="1775"/>
                  </a:cubicBezTo>
                  <a:cubicBezTo>
                    <a:pt x="2863" y="1791"/>
                    <a:pt x="2830" y="1808"/>
                    <a:pt x="2796" y="1858"/>
                  </a:cubicBezTo>
                  <a:cubicBezTo>
                    <a:pt x="2729" y="1892"/>
                    <a:pt x="2662" y="1942"/>
                    <a:pt x="2595" y="1992"/>
                  </a:cubicBezTo>
                  <a:lnTo>
                    <a:pt x="2361" y="2193"/>
                  </a:lnTo>
                  <a:cubicBezTo>
                    <a:pt x="2294" y="2243"/>
                    <a:pt x="2210" y="2310"/>
                    <a:pt x="2143" y="2361"/>
                  </a:cubicBezTo>
                  <a:cubicBezTo>
                    <a:pt x="2127" y="2377"/>
                    <a:pt x="2110" y="2394"/>
                    <a:pt x="2076" y="2394"/>
                  </a:cubicBezTo>
                  <a:lnTo>
                    <a:pt x="1892" y="2578"/>
                  </a:lnTo>
                  <a:cubicBezTo>
                    <a:pt x="1825" y="2645"/>
                    <a:pt x="1742" y="2729"/>
                    <a:pt x="1675" y="2813"/>
                  </a:cubicBezTo>
                  <a:cubicBezTo>
                    <a:pt x="1625" y="2879"/>
                    <a:pt x="1558" y="2963"/>
                    <a:pt x="1491" y="3030"/>
                  </a:cubicBezTo>
                  <a:lnTo>
                    <a:pt x="1457" y="3064"/>
                  </a:lnTo>
                  <a:cubicBezTo>
                    <a:pt x="1390" y="3147"/>
                    <a:pt x="1323" y="3214"/>
                    <a:pt x="1290" y="3281"/>
                  </a:cubicBezTo>
                  <a:cubicBezTo>
                    <a:pt x="1223" y="3365"/>
                    <a:pt x="1173" y="3415"/>
                    <a:pt x="1122" y="3499"/>
                  </a:cubicBezTo>
                  <a:cubicBezTo>
                    <a:pt x="1089" y="3532"/>
                    <a:pt x="1089" y="3532"/>
                    <a:pt x="1089" y="3549"/>
                  </a:cubicBezTo>
                  <a:cubicBezTo>
                    <a:pt x="1055" y="3582"/>
                    <a:pt x="1039" y="3649"/>
                    <a:pt x="988" y="3700"/>
                  </a:cubicBezTo>
                  <a:cubicBezTo>
                    <a:pt x="955" y="3750"/>
                    <a:pt x="922" y="3817"/>
                    <a:pt x="888" y="3867"/>
                  </a:cubicBezTo>
                  <a:lnTo>
                    <a:pt x="888" y="3867"/>
                  </a:lnTo>
                  <a:cubicBezTo>
                    <a:pt x="838" y="3951"/>
                    <a:pt x="804" y="4034"/>
                    <a:pt x="737" y="4118"/>
                  </a:cubicBezTo>
                  <a:cubicBezTo>
                    <a:pt x="737" y="4118"/>
                    <a:pt x="737" y="4135"/>
                    <a:pt x="721" y="4135"/>
                  </a:cubicBezTo>
                  <a:cubicBezTo>
                    <a:pt x="687" y="4219"/>
                    <a:pt x="637" y="4286"/>
                    <a:pt x="620" y="4369"/>
                  </a:cubicBezTo>
                  <a:cubicBezTo>
                    <a:pt x="587" y="4403"/>
                    <a:pt x="570" y="4470"/>
                    <a:pt x="553" y="4503"/>
                  </a:cubicBezTo>
                  <a:cubicBezTo>
                    <a:pt x="470" y="4671"/>
                    <a:pt x="403" y="4821"/>
                    <a:pt x="369" y="4989"/>
                  </a:cubicBezTo>
                  <a:cubicBezTo>
                    <a:pt x="336" y="5072"/>
                    <a:pt x="319" y="5139"/>
                    <a:pt x="285" y="5223"/>
                  </a:cubicBezTo>
                  <a:cubicBezTo>
                    <a:pt x="252" y="5323"/>
                    <a:pt x="219" y="5407"/>
                    <a:pt x="202" y="5507"/>
                  </a:cubicBezTo>
                  <a:cubicBezTo>
                    <a:pt x="168" y="5591"/>
                    <a:pt x="152" y="5708"/>
                    <a:pt x="135" y="5792"/>
                  </a:cubicBezTo>
                  <a:cubicBezTo>
                    <a:pt x="118" y="5842"/>
                    <a:pt x="118" y="5909"/>
                    <a:pt x="85" y="5976"/>
                  </a:cubicBezTo>
                  <a:cubicBezTo>
                    <a:pt x="68" y="6010"/>
                    <a:pt x="68" y="6077"/>
                    <a:pt x="68" y="6127"/>
                  </a:cubicBezTo>
                  <a:cubicBezTo>
                    <a:pt x="51" y="6227"/>
                    <a:pt x="51" y="6328"/>
                    <a:pt x="34" y="6428"/>
                  </a:cubicBezTo>
                  <a:cubicBezTo>
                    <a:pt x="34" y="6478"/>
                    <a:pt x="34" y="6512"/>
                    <a:pt x="1" y="6562"/>
                  </a:cubicBezTo>
                  <a:cubicBezTo>
                    <a:pt x="1" y="6512"/>
                    <a:pt x="1" y="6462"/>
                    <a:pt x="34" y="6411"/>
                  </a:cubicBezTo>
                  <a:lnTo>
                    <a:pt x="34" y="6378"/>
                  </a:lnTo>
                  <a:cubicBezTo>
                    <a:pt x="51" y="6261"/>
                    <a:pt x="51" y="6160"/>
                    <a:pt x="68" y="6077"/>
                  </a:cubicBezTo>
                  <a:cubicBezTo>
                    <a:pt x="85" y="5959"/>
                    <a:pt x="118" y="5842"/>
                    <a:pt x="135" y="5742"/>
                  </a:cubicBezTo>
                  <a:cubicBezTo>
                    <a:pt x="168" y="5574"/>
                    <a:pt x="202" y="5407"/>
                    <a:pt x="252" y="5240"/>
                  </a:cubicBezTo>
                  <a:cubicBezTo>
                    <a:pt x="302" y="5072"/>
                    <a:pt x="369" y="4922"/>
                    <a:pt x="403" y="4754"/>
                  </a:cubicBezTo>
                  <a:lnTo>
                    <a:pt x="537" y="4453"/>
                  </a:lnTo>
                  <a:lnTo>
                    <a:pt x="654" y="4135"/>
                  </a:lnTo>
                  <a:lnTo>
                    <a:pt x="788" y="3884"/>
                  </a:lnTo>
                  <a:cubicBezTo>
                    <a:pt x="804" y="3867"/>
                    <a:pt x="804" y="3867"/>
                    <a:pt x="804" y="3834"/>
                  </a:cubicBezTo>
                  <a:cubicBezTo>
                    <a:pt x="838" y="3733"/>
                    <a:pt x="905" y="3649"/>
                    <a:pt x="972" y="3549"/>
                  </a:cubicBezTo>
                  <a:cubicBezTo>
                    <a:pt x="1005" y="3465"/>
                    <a:pt x="1072" y="3382"/>
                    <a:pt x="1122" y="3298"/>
                  </a:cubicBezTo>
                  <a:lnTo>
                    <a:pt x="1139" y="3281"/>
                  </a:lnTo>
                  <a:cubicBezTo>
                    <a:pt x="1206" y="3198"/>
                    <a:pt x="1256" y="3114"/>
                    <a:pt x="1307" y="3030"/>
                  </a:cubicBezTo>
                  <a:lnTo>
                    <a:pt x="1323" y="2997"/>
                  </a:lnTo>
                  <a:cubicBezTo>
                    <a:pt x="1373" y="2946"/>
                    <a:pt x="1424" y="2863"/>
                    <a:pt x="1474" y="2796"/>
                  </a:cubicBezTo>
                  <a:cubicBezTo>
                    <a:pt x="1491" y="2779"/>
                    <a:pt x="1491" y="2746"/>
                    <a:pt x="1507" y="2746"/>
                  </a:cubicBezTo>
                  <a:cubicBezTo>
                    <a:pt x="1541" y="2729"/>
                    <a:pt x="1558" y="2712"/>
                    <a:pt x="1574" y="2662"/>
                  </a:cubicBezTo>
                  <a:cubicBezTo>
                    <a:pt x="1625" y="2612"/>
                    <a:pt x="1675" y="2545"/>
                    <a:pt x="1725" y="2478"/>
                  </a:cubicBezTo>
                  <a:cubicBezTo>
                    <a:pt x="1792" y="2411"/>
                    <a:pt x="1825" y="2361"/>
                    <a:pt x="1892" y="2294"/>
                  </a:cubicBezTo>
                  <a:cubicBezTo>
                    <a:pt x="1909" y="2277"/>
                    <a:pt x="1926" y="2243"/>
                    <a:pt x="1926" y="2227"/>
                  </a:cubicBezTo>
                  <a:lnTo>
                    <a:pt x="1993" y="2160"/>
                  </a:lnTo>
                  <a:lnTo>
                    <a:pt x="2127" y="2043"/>
                  </a:lnTo>
                  <a:cubicBezTo>
                    <a:pt x="2311" y="1858"/>
                    <a:pt x="2495" y="1691"/>
                    <a:pt x="2679" y="1540"/>
                  </a:cubicBezTo>
                  <a:cubicBezTo>
                    <a:pt x="2763" y="1473"/>
                    <a:pt x="2830" y="1406"/>
                    <a:pt x="2913" y="1340"/>
                  </a:cubicBezTo>
                  <a:cubicBezTo>
                    <a:pt x="2964" y="1323"/>
                    <a:pt x="2997" y="1289"/>
                    <a:pt x="3047" y="1256"/>
                  </a:cubicBezTo>
                  <a:cubicBezTo>
                    <a:pt x="3231" y="1139"/>
                    <a:pt x="3416" y="1005"/>
                    <a:pt x="3600" y="904"/>
                  </a:cubicBezTo>
                  <a:cubicBezTo>
                    <a:pt x="3650" y="888"/>
                    <a:pt x="3717" y="871"/>
                    <a:pt x="3750" y="821"/>
                  </a:cubicBezTo>
                  <a:cubicBezTo>
                    <a:pt x="4186" y="586"/>
                    <a:pt x="4671" y="402"/>
                    <a:pt x="5173" y="252"/>
                  </a:cubicBezTo>
                  <a:cubicBezTo>
                    <a:pt x="5223" y="235"/>
                    <a:pt x="5274" y="235"/>
                    <a:pt x="5324" y="218"/>
                  </a:cubicBezTo>
                  <a:cubicBezTo>
                    <a:pt x="5391" y="201"/>
                    <a:pt x="5424" y="201"/>
                    <a:pt x="5491" y="168"/>
                  </a:cubicBezTo>
                  <a:cubicBezTo>
                    <a:pt x="5759" y="118"/>
                    <a:pt x="6060" y="67"/>
                    <a:pt x="6345" y="51"/>
                  </a:cubicBezTo>
                  <a:cubicBezTo>
                    <a:pt x="6395" y="51"/>
                    <a:pt x="6445" y="34"/>
                    <a:pt x="6512" y="34"/>
                  </a:cubicBezTo>
                  <a:cubicBezTo>
                    <a:pt x="6680" y="0"/>
                    <a:pt x="6864" y="0"/>
                    <a:pt x="7031" y="0"/>
                  </a:cubicBezTo>
                  <a:lnTo>
                    <a:pt x="103094" y="0"/>
                  </a:lnTo>
                  <a:cubicBezTo>
                    <a:pt x="103295" y="0"/>
                    <a:pt x="103462" y="0"/>
                    <a:pt x="103629" y="34"/>
                  </a:cubicBezTo>
                  <a:cubicBezTo>
                    <a:pt x="103663" y="34"/>
                    <a:pt x="103730" y="51"/>
                    <a:pt x="103763" y="51"/>
                  </a:cubicBezTo>
                  <a:cubicBezTo>
                    <a:pt x="104065" y="67"/>
                    <a:pt x="104349" y="134"/>
                    <a:pt x="104650" y="201"/>
                  </a:cubicBezTo>
                  <a:cubicBezTo>
                    <a:pt x="104684" y="218"/>
                    <a:pt x="104751" y="218"/>
                    <a:pt x="104818" y="235"/>
                  </a:cubicBezTo>
                  <a:cubicBezTo>
                    <a:pt x="104851" y="235"/>
                    <a:pt x="104901" y="252"/>
                    <a:pt x="104935" y="252"/>
                  </a:cubicBezTo>
                  <a:cubicBezTo>
                    <a:pt x="105437" y="402"/>
                    <a:pt x="105923" y="586"/>
                    <a:pt x="106391" y="821"/>
                  </a:cubicBezTo>
                  <a:cubicBezTo>
                    <a:pt x="106425" y="837"/>
                    <a:pt x="106492" y="871"/>
                    <a:pt x="106525" y="904"/>
                  </a:cubicBezTo>
                  <a:cubicBezTo>
                    <a:pt x="106642" y="955"/>
                    <a:pt x="106726" y="1005"/>
                    <a:pt x="106826" y="1072"/>
                  </a:cubicBezTo>
                  <a:cubicBezTo>
                    <a:pt x="106860" y="1088"/>
                    <a:pt x="106910" y="1139"/>
                    <a:pt x="106944" y="1155"/>
                  </a:cubicBezTo>
                  <a:cubicBezTo>
                    <a:pt x="106994" y="1172"/>
                    <a:pt x="107027" y="1222"/>
                    <a:pt x="107094" y="1239"/>
                  </a:cubicBezTo>
                  <a:cubicBezTo>
                    <a:pt x="107228" y="1323"/>
                    <a:pt x="107345" y="1440"/>
                    <a:pt x="107479" y="1507"/>
                  </a:cubicBezTo>
                  <a:cubicBezTo>
                    <a:pt x="107513" y="1557"/>
                    <a:pt x="107580" y="1607"/>
                    <a:pt x="107613" y="1641"/>
                  </a:cubicBezTo>
                  <a:cubicBezTo>
                    <a:pt x="107697" y="1708"/>
                    <a:pt x="107780" y="1758"/>
                    <a:pt x="107847" y="1842"/>
                  </a:cubicBezTo>
                  <a:lnTo>
                    <a:pt x="107981" y="1976"/>
                  </a:lnTo>
                  <a:lnTo>
                    <a:pt x="108199" y="2210"/>
                  </a:lnTo>
                  <a:lnTo>
                    <a:pt x="108199" y="2210"/>
                  </a:lnTo>
                  <a:cubicBezTo>
                    <a:pt x="108350" y="2344"/>
                    <a:pt x="108500" y="2511"/>
                    <a:pt x="108617" y="2679"/>
                  </a:cubicBezTo>
                  <a:lnTo>
                    <a:pt x="108617" y="2712"/>
                  </a:lnTo>
                  <a:cubicBezTo>
                    <a:pt x="108835" y="2963"/>
                    <a:pt x="109002" y="3231"/>
                    <a:pt x="109170" y="3516"/>
                  </a:cubicBezTo>
                  <a:cubicBezTo>
                    <a:pt x="109237" y="3599"/>
                    <a:pt x="109270" y="3716"/>
                    <a:pt x="109337" y="3817"/>
                  </a:cubicBezTo>
                  <a:cubicBezTo>
                    <a:pt x="109337" y="3834"/>
                    <a:pt x="109354" y="3850"/>
                    <a:pt x="109354" y="3850"/>
                  </a:cubicBezTo>
                  <a:lnTo>
                    <a:pt x="109488" y="4101"/>
                  </a:lnTo>
                  <a:lnTo>
                    <a:pt x="109605" y="4419"/>
                  </a:lnTo>
                  <a:lnTo>
                    <a:pt x="109739" y="4737"/>
                  </a:lnTo>
                  <a:cubicBezTo>
                    <a:pt x="109772" y="4838"/>
                    <a:pt x="109789" y="4938"/>
                    <a:pt x="109839" y="5055"/>
                  </a:cubicBezTo>
                  <a:lnTo>
                    <a:pt x="109839" y="5072"/>
                  </a:lnTo>
                  <a:cubicBezTo>
                    <a:pt x="109856" y="5173"/>
                    <a:pt x="109906" y="5273"/>
                    <a:pt x="109923" y="5390"/>
                  </a:cubicBezTo>
                  <a:cubicBezTo>
                    <a:pt x="109940" y="5491"/>
                    <a:pt x="109957" y="5591"/>
                    <a:pt x="109990" y="5725"/>
                  </a:cubicBezTo>
                  <a:cubicBezTo>
                    <a:pt x="110107" y="5825"/>
                    <a:pt x="110107" y="5926"/>
                    <a:pt x="110124" y="606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51;p15">
              <a:extLst>
                <a:ext uri="{FF2B5EF4-FFF2-40B4-BE49-F238E27FC236}">
                  <a16:creationId xmlns:a16="http://schemas.microsoft.com/office/drawing/2014/main" id="{4218D207-869D-625A-2E41-59E854820052}"/>
                </a:ext>
              </a:extLst>
            </p:cNvPr>
            <p:cNvSpPr/>
            <p:nvPr/>
          </p:nvSpPr>
          <p:spPr>
            <a:xfrm>
              <a:off x="5947763" y="978575"/>
              <a:ext cx="450" cy="3375"/>
            </a:xfrm>
            <a:custGeom>
              <a:avLst/>
              <a:gdLst/>
              <a:ahLst/>
              <a:cxnLst/>
              <a:rect l="l" t="t" r="r" b="b"/>
              <a:pathLst>
                <a:path w="18" h="135" extrusionOk="0">
                  <a:moveTo>
                    <a:pt x="17" y="117"/>
                  </a:moveTo>
                  <a:lnTo>
                    <a:pt x="17" y="134"/>
                  </a:lnTo>
                  <a:cubicBezTo>
                    <a:pt x="17" y="101"/>
                    <a:pt x="0" y="34"/>
                    <a:pt x="0" y="0"/>
                  </a:cubicBezTo>
                  <a:cubicBezTo>
                    <a:pt x="0" y="17"/>
                    <a:pt x="0" y="34"/>
                    <a:pt x="17" y="84"/>
                  </a:cubicBez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2;p15">
              <a:extLst>
                <a:ext uri="{FF2B5EF4-FFF2-40B4-BE49-F238E27FC236}">
                  <a16:creationId xmlns:a16="http://schemas.microsoft.com/office/drawing/2014/main" id="{A00BC9FB-154C-1F90-8E56-7973C5533932}"/>
                </a:ext>
              </a:extLst>
            </p:cNvPr>
            <p:cNvSpPr/>
            <p:nvPr/>
          </p:nvSpPr>
          <p:spPr>
            <a:xfrm>
              <a:off x="5949013" y="989875"/>
              <a:ext cx="25" cy="8375"/>
            </a:xfrm>
            <a:custGeom>
              <a:avLst/>
              <a:gdLst/>
              <a:ahLst/>
              <a:cxnLst/>
              <a:rect l="l" t="t" r="r" b="b"/>
              <a:pathLst>
                <a:path w="1" h="335" extrusionOk="0">
                  <a:moveTo>
                    <a:pt x="1" y="335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185;p15">
            <a:extLst>
              <a:ext uri="{FF2B5EF4-FFF2-40B4-BE49-F238E27FC236}">
                <a16:creationId xmlns:a16="http://schemas.microsoft.com/office/drawing/2014/main" id="{EB3A1419-CDF0-782F-E3C7-473F0CD52442}"/>
              </a:ext>
            </a:extLst>
          </p:cNvPr>
          <p:cNvSpPr txBox="1"/>
          <p:nvPr/>
        </p:nvSpPr>
        <p:spPr>
          <a:xfrm flipH="1">
            <a:off x="4833687" y="2902562"/>
            <a:ext cx="1010811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00559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L</a:t>
            </a:r>
            <a:r>
              <a:rPr lang="en" sz="2000" dirty="0">
                <a:solidFill>
                  <a:srgbClr val="00559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ocalize </a:t>
            </a:r>
            <a:endParaRPr lang="pt-BR" sz="2000" dirty="0">
              <a:solidFill>
                <a:srgbClr val="00559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0" name="Google Shape;184;p15">
            <a:extLst>
              <a:ext uri="{FF2B5EF4-FFF2-40B4-BE49-F238E27FC236}">
                <a16:creationId xmlns:a16="http://schemas.microsoft.com/office/drawing/2014/main" id="{C1D7C04B-3C22-21AC-C97C-A8C386C1EC9A}"/>
              </a:ext>
            </a:extLst>
          </p:cNvPr>
          <p:cNvSpPr txBox="1"/>
          <p:nvPr/>
        </p:nvSpPr>
        <p:spPr>
          <a:xfrm flipH="1">
            <a:off x="4833687" y="3090198"/>
            <a:ext cx="1746964" cy="734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pós apertar o botão, será direcionado para a tela do mapa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" name="Google Shape;185;p15">
            <a:extLst>
              <a:ext uri="{FF2B5EF4-FFF2-40B4-BE49-F238E27FC236}">
                <a16:creationId xmlns:a16="http://schemas.microsoft.com/office/drawing/2014/main" id="{1E3ACF62-9236-3570-93C5-F9AF4F68412E}"/>
              </a:ext>
            </a:extLst>
          </p:cNvPr>
          <p:cNvSpPr txBox="1"/>
          <p:nvPr/>
        </p:nvSpPr>
        <p:spPr>
          <a:xfrm flipH="1">
            <a:off x="4899316" y="3868557"/>
            <a:ext cx="1284314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F68C1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Calendário</a:t>
            </a:r>
          </a:p>
        </p:txBody>
      </p:sp>
      <p:sp>
        <p:nvSpPr>
          <p:cNvPr id="55" name="Google Shape;184;p15">
            <a:extLst>
              <a:ext uri="{FF2B5EF4-FFF2-40B4-BE49-F238E27FC236}">
                <a16:creationId xmlns:a16="http://schemas.microsoft.com/office/drawing/2014/main" id="{950664B4-B8C3-8CA9-3DFE-4D30ACF2ED58}"/>
              </a:ext>
            </a:extLst>
          </p:cNvPr>
          <p:cNvSpPr txBox="1"/>
          <p:nvPr/>
        </p:nvSpPr>
        <p:spPr>
          <a:xfrm flipH="1">
            <a:off x="4679819" y="4077860"/>
            <a:ext cx="2194539" cy="970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Ao clicar no botão, será d</a:t>
            </a:r>
            <a:r>
              <a:rPr lang="pt-BR" sz="1200" dirty="0">
                <a:latin typeface="Roboto"/>
                <a:ea typeface="Roboto"/>
                <a:cs typeface="Roboto"/>
                <a:sym typeface="Roboto"/>
              </a:rPr>
              <a:t>irecionado ao </a:t>
            </a:r>
            <a:r>
              <a:rPr lang="pt-BR" sz="1200" i="1" dirty="0" err="1">
                <a:latin typeface="Roboto"/>
                <a:ea typeface="Roboto"/>
                <a:cs typeface="Roboto"/>
                <a:sym typeface="Roboto"/>
              </a:rPr>
              <a:t>blackboard</a:t>
            </a:r>
            <a:r>
              <a:rPr lang="pt-BR" sz="1200" dirty="0">
                <a:latin typeface="Roboto"/>
                <a:ea typeface="Roboto"/>
                <a:cs typeface="Roboto"/>
                <a:sym typeface="Roboto"/>
              </a:rPr>
              <a:t> no qual terá o calendário específico de cada usuário 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6" name="Google Shape;180;p15">
            <a:extLst>
              <a:ext uri="{FF2B5EF4-FFF2-40B4-BE49-F238E27FC236}">
                <a16:creationId xmlns:a16="http://schemas.microsoft.com/office/drawing/2014/main" id="{31BFCDFF-8858-2CD3-52CC-4CAE22C3630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-369805" y="3014080"/>
            <a:ext cx="2558855" cy="539392"/>
          </a:xfrm>
          <a:prstGeom prst="bentConnector3">
            <a:avLst>
              <a:gd name="adj1" fmla="val 50000"/>
            </a:avLst>
          </a:prstGeom>
          <a:solidFill>
            <a:srgbClr val="005595"/>
          </a:solidFill>
          <a:ln w="19050" cap="flat" cmpd="sng">
            <a:solidFill>
              <a:srgbClr val="00559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31" name="Google Shape;184;p15">
            <a:extLst>
              <a:ext uri="{FF2B5EF4-FFF2-40B4-BE49-F238E27FC236}">
                <a16:creationId xmlns:a16="http://schemas.microsoft.com/office/drawing/2014/main" id="{30C1A39F-3A21-1DDC-7101-524BF06D2406}"/>
              </a:ext>
            </a:extLst>
          </p:cNvPr>
          <p:cNvSpPr txBox="1"/>
          <p:nvPr/>
        </p:nvSpPr>
        <p:spPr>
          <a:xfrm flipH="1">
            <a:off x="622591" y="3447725"/>
            <a:ext cx="1779000" cy="73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Após clicar em Acessar, o usuário irá para a página home do app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85;p15">
            <a:extLst>
              <a:ext uri="{FF2B5EF4-FFF2-40B4-BE49-F238E27FC236}">
                <a16:creationId xmlns:a16="http://schemas.microsoft.com/office/drawing/2014/main" id="{9A5B7512-7B93-6625-61D6-7775A48A2C84}"/>
              </a:ext>
            </a:extLst>
          </p:cNvPr>
          <p:cNvSpPr txBox="1"/>
          <p:nvPr/>
        </p:nvSpPr>
        <p:spPr>
          <a:xfrm flipH="1">
            <a:off x="386491" y="4331021"/>
            <a:ext cx="1125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00559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Acessar</a:t>
            </a:r>
          </a:p>
        </p:txBody>
      </p:sp>
      <p:cxnSp>
        <p:nvCxnSpPr>
          <p:cNvPr id="210" name="Google Shape;180;p15">
            <a:extLst>
              <a:ext uri="{FF2B5EF4-FFF2-40B4-BE49-F238E27FC236}">
                <a16:creationId xmlns:a16="http://schemas.microsoft.com/office/drawing/2014/main" id="{605C79B0-D2E8-D5EE-3B7F-E982DB5E7FC9}"/>
              </a:ext>
            </a:extLst>
          </p:cNvPr>
          <p:cNvCxnSpPr>
            <a:cxnSpLocks/>
          </p:cNvCxnSpPr>
          <p:nvPr/>
        </p:nvCxnSpPr>
        <p:spPr>
          <a:xfrm rot="10800000">
            <a:off x="1596538" y="2367457"/>
            <a:ext cx="1593537" cy="1043223"/>
          </a:xfrm>
          <a:prstGeom prst="bentConnector3">
            <a:avLst>
              <a:gd name="adj1" fmla="val 50000"/>
            </a:avLst>
          </a:prstGeom>
          <a:solidFill>
            <a:srgbClr val="005595"/>
          </a:solidFill>
          <a:ln w="19050" cap="flat" cmpd="sng">
            <a:solidFill>
              <a:srgbClr val="F78B1F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217" name="Google Shape;190;p15">
            <a:extLst>
              <a:ext uri="{FF2B5EF4-FFF2-40B4-BE49-F238E27FC236}">
                <a16:creationId xmlns:a16="http://schemas.microsoft.com/office/drawing/2014/main" id="{B1B9B42E-9567-CE7C-C54C-B5693E356A53}"/>
              </a:ext>
            </a:extLst>
          </p:cNvPr>
          <p:cNvGrpSpPr/>
          <p:nvPr/>
        </p:nvGrpSpPr>
        <p:grpSpPr>
          <a:xfrm>
            <a:off x="2582747" y="3213090"/>
            <a:ext cx="1749600" cy="1289069"/>
            <a:chOff x="8418152" y="3668002"/>
            <a:chExt cx="1749600" cy="1289069"/>
          </a:xfrm>
        </p:grpSpPr>
        <p:sp>
          <p:nvSpPr>
            <p:cNvPr id="218" name="Google Shape;191;p15">
              <a:extLst>
                <a:ext uri="{FF2B5EF4-FFF2-40B4-BE49-F238E27FC236}">
                  <a16:creationId xmlns:a16="http://schemas.microsoft.com/office/drawing/2014/main" id="{3DDE136D-971D-0DC5-EB57-485E75CB32DB}"/>
                </a:ext>
              </a:extLst>
            </p:cNvPr>
            <p:cNvSpPr txBox="1"/>
            <p:nvPr/>
          </p:nvSpPr>
          <p:spPr>
            <a:xfrm flipH="1">
              <a:off x="8418152" y="3970367"/>
              <a:ext cx="1749600" cy="9867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Ao clicar em Criar Conta, o usuário e senha colocados nos campos selecionados criarão um login </a:t>
              </a: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192;p15">
              <a:extLst>
                <a:ext uri="{FF2B5EF4-FFF2-40B4-BE49-F238E27FC236}">
                  <a16:creationId xmlns:a16="http://schemas.microsoft.com/office/drawing/2014/main" id="{AD8C7F22-9ADD-6A7A-D0FE-27CC062381DC}"/>
                </a:ext>
              </a:extLst>
            </p:cNvPr>
            <p:cNvSpPr txBox="1"/>
            <p:nvPr/>
          </p:nvSpPr>
          <p:spPr>
            <a:xfrm flipH="1">
              <a:off x="8858027" y="3668002"/>
              <a:ext cx="1287692" cy="28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rgbClr val="F78B1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Criar Conta</a:t>
              </a:r>
              <a:endParaRPr sz="2000" dirty="0">
                <a:solidFill>
                  <a:srgbClr val="F78B1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cxnSp>
        <p:nvCxnSpPr>
          <p:cNvPr id="220" name="Google Shape;180;p15">
            <a:extLst>
              <a:ext uri="{FF2B5EF4-FFF2-40B4-BE49-F238E27FC236}">
                <a16:creationId xmlns:a16="http://schemas.microsoft.com/office/drawing/2014/main" id="{E81B4F23-CF4E-343B-71B0-D3AC36BD5A8F}"/>
              </a:ext>
            </a:extLst>
          </p:cNvPr>
          <p:cNvCxnSpPr>
            <a:cxnSpLocks/>
          </p:cNvCxnSpPr>
          <p:nvPr/>
        </p:nvCxnSpPr>
        <p:spPr>
          <a:xfrm rot="5400000">
            <a:off x="6741745" y="1957260"/>
            <a:ext cx="3595597" cy="862026"/>
          </a:xfrm>
          <a:prstGeom prst="bentConnector3">
            <a:avLst>
              <a:gd name="adj1" fmla="val 97059"/>
            </a:avLst>
          </a:prstGeom>
          <a:solidFill>
            <a:srgbClr val="005595"/>
          </a:solidFill>
          <a:ln w="19050" cap="flat" cmpd="sng">
            <a:solidFill>
              <a:srgbClr val="CA000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37" name="Google Shape;185;p15">
            <a:extLst>
              <a:ext uri="{FF2B5EF4-FFF2-40B4-BE49-F238E27FC236}">
                <a16:creationId xmlns:a16="http://schemas.microsoft.com/office/drawing/2014/main" id="{113C6F14-075C-77FA-05C7-5F92C70A4FDA}"/>
              </a:ext>
            </a:extLst>
          </p:cNvPr>
          <p:cNvSpPr txBox="1"/>
          <p:nvPr/>
        </p:nvSpPr>
        <p:spPr>
          <a:xfrm flipH="1">
            <a:off x="6994524" y="655068"/>
            <a:ext cx="1010811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CA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Sair</a:t>
            </a:r>
          </a:p>
        </p:txBody>
      </p:sp>
      <p:sp>
        <p:nvSpPr>
          <p:cNvPr id="238" name="Google Shape;184;p15">
            <a:extLst>
              <a:ext uri="{FF2B5EF4-FFF2-40B4-BE49-F238E27FC236}">
                <a16:creationId xmlns:a16="http://schemas.microsoft.com/office/drawing/2014/main" id="{160060E3-062F-3861-F3EC-1B5E7DAC9BEF}"/>
              </a:ext>
            </a:extLst>
          </p:cNvPr>
          <p:cNvSpPr txBox="1"/>
          <p:nvPr/>
        </p:nvSpPr>
        <p:spPr>
          <a:xfrm flipH="1">
            <a:off x="7161893" y="847949"/>
            <a:ext cx="1746964" cy="734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latin typeface="Roboto"/>
                <a:ea typeface="Roboto"/>
                <a:cs typeface="Roboto"/>
                <a:sym typeface="Roboto"/>
              </a:rPr>
              <a:t>Ao clicar em Sair, o usuário sairá do aplicativo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0" name="Conector reto 239">
            <a:extLst>
              <a:ext uri="{FF2B5EF4-FFF2-40B4-BE49-F238E27FC236}">
                <a16:creationId xmlns:a16="http://schemas.microsoft.com/office/drawing/2014/main" id="{4292AB94-E1A6-8470-9A4E-6AE401FA2E66}"/>
              </a:ext>
            </a:extLst>
          </p:cNvPr>
          <p:cNvCxnSpPr/>
          <p:nvPr/>
        </p:nvCxnSpPr>
        <p:spPr>
          <a:xfrm>
            <a:off x="7499930" y="601326"/>
            <a:ext cx="147062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Mapa&#10;&#10;Descrição gerada automaticamente">
            <a:extLst>
              <a:ext uri="{FF2B5EF4-FFF2-40B4-BE49-F238E27FC236}">
                <a16:creationId xmlns:a16="http://schemas.microsoft.com/office/drawing/2014/main" id="{4603D45F-B718-51EF-948F-60E41EF9F8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03" b="3932"/>
          <a:stretch/>
        </p:blipFill>
        <p:spPr>
          <a:xfrm>
            <a:off x="6733772" y="1278063"/>
            <a:ext cx="1948296" cy="2930494"/>
          </a:xfrm>
          <a:prstGeom prst="rect">
            <a:avLst/>
          </a:prstGeom>
        </p:spPr>
      </p:pic>
      <p:pic>
        <p:nvPicPr>
          <p:cNvPr id="3" name="Imagem 2" descr="Calendário&#10;&#10;Descrição gerada automaticamente">
            <a:extLst>
              <a:ext uri="{FF2B5EF4-FFF2-40B4-BE49-F238E27FC236}">
                <a16:creationId xmlns:a16="http://schemas.microsoft.com/office/drawing/2014/main" id="{C0913C1E-36CB-7565-C24C-7BA67E7B0C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449" b="15455"/>
          <a:stretch/>
        </p:blipFill>
        <p:spPr>
          <a:xfrm>
            <a:off x="656285" y="1261548"/>
            <a:ext cx="1904629" cy="2932114"/>
          </a:xfrm>
          <a:prstGeom prst="rect">
            <a:avLst/>
          </a:prstGeom>
        </p:spPr>
      </p:pic>
      <p:sp>
        <p:nvSpPr>
          <p:cNvPr id="44" name="Retângulo 43">
            <a:extLst>
              <a:ext uri="{FF2B5EF4-FFF2-40B4-BE49-F238E27FC236}">
                <a16:creationId xmlns:a16="http://schemas.microsoft.com/office/drawing/2014/main" id="{AF4767CE-D85F-0183-E71D-513D92EB67E7}"/>
              </a:ext>
            </a:extLst>
          </p:cNvPr>
          <p:cNvSpPr/>
          <p:nvPr/>
        </p:nvSpPr>
        <p:spPr>
          <a:xfrm>
            <a:off x="6711462" y="1270031"/>
            <a:ext cx="1966339" cy="2947740"/>
          </a:xfrm>
          <a:prstGeom prst="rect">
            <a:avLst/>
          </a:prstGeom>
          <a:noFill/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8009D3D-D2A7-8DB7-7EAB-C4EBD3E40488}"/>
              </a:ext>
            </a:extLst>
          </p:cNvPr>
          <p:cNvSpPr/>
          <p:nvPr/>
        </p:nvSpPr>
        <p:spPr>
          <a:xfrm>
            <a:off x="635946" y="1250508"/>
            <a:ext cx="1941433" cy="2949265"/>
          </a:xfrm>
          <a:prstGeom prst="rect">
            <a:avLst/>
          </a:prstGeom>
          <a:noFill/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35" name="Google Shape;135;p15"/>
          <p:cNvGrpSpPr/>
          <p:nvPr/>
        </p:nvGrpSpPr>
        <p:grpSpPr>
          <a:xfrm>
            <a:off x="459908" y="1031314"/>
            <a:ext cx="2232738" cy="3374658"/>
            <a:chOff x="3193013" y="819975"/>
            <a:chExt cx="2758125" cy="4168750"/>
          </a:xfrm>
        </p:grpSpPr>
        <p:grpSp>
          <p:nvGrpSpPr>
            <p:cNvPr id="136" name="Google Shape;136;p15"/>
            <p:cNvGrpSpPr/>
            <p:nvPr/>
          </p:nvGrpSpPr>
          <p:grpSpPr>
            <a:xfrm>
              <a:off x="3193013" y="819975"/>
              <a:ext cx="2758125" cy="4168750"/>
              <a:chOff x="3193013" y="819975"/>
              <a:chExt cx="2758125" cy="4168750"/>
            </a:xfrm>
          </p:grpSpPr>
          <p:sp>
            <p:nvSpPr>
              <p:cNvPr id="137" name="Google Shape;137;p15"/>
              <p:cNvSpPr/>
              <p:nvPr/>
            </p:nvSpPr>
            <p:spPr>
              <a:xfrm>
                <a:off x="3194688" y="821650"/>
                <a:ext cx="2754350" cy="4165825"/>
              </a:xfrm>
              <a:custGeom>
                <a:avLst/>
                <a:gdLst/>
                <a:ahLst/>
                <a:cxnLst/>
                <a:rect l="l" t="t" r="r" b="b"/>
                <a:pathLst>
                  <a:path w="110174" h="166633" extrusionOk="0">
                    <a:moveTo>
                      <a:pt x="103127" y="670"/>
                    </a:moveTo>
                    <a:cubicBezTo>
                      <a:pt x="106658" y="670"/>
                      <a:pt x="109538" y="3532"/>
                      <a:pt x="109538" y="7064"/>
                    </a:cubicBezTo>
                    <a:lnTo>
                      <a:pt x="109538" y="159552"/>
                    </a:lnTo>
                    <a:cubicBezTo>
                      <a:pt x="109538" y="163084"/>
                      <a:pt x="106658" y="165963"/>
                      <a:pt x="103127" y="165963"/>
                    </a:cubicBezTo>
                    <a:lnTo>
                      <a:pt x="7064" y="165963"/>
                    </a:lnTo>
                    <a:cubicBezTo>
                      <a:pt x="3532" y="165963"/>
                      <a:pt x="670" y="163084"/>
                      <a:pt x="670" y="159552"/>
                    </a:cubicBezTo>
                    <a:lnTo>
                      <a:pt x="670" y="7064"/>
                    </a:lnTo>
                    <a:cubicBezTo>
                      <a:pt x="670" y="3532"/>
                      <a:pt x="3532" y="670"/>
                      <a:pt x="7064" y="670"/>
                    </a:cubicBezTo>
                    <a:close/>
                    <a:moveTo>
                      <a:pt x="7064" y="0"/>
                    </a:moveTo>
                    <a:cubicBezTo>
                      <a:pt x="6880" y="0"/>
                      <a:pt x="6713" y="0"/>
                      <a:pt x="6545" y="17"/>
                    </a:cubicBezTo>
                    <a:cubicBezTo>
                      <a:pt x="6478" y="17"/>
                      <a:pt x="6445" y="34"/>
                      <a:pt x="6378" y="34"/>
                    </a:cubicBezTo>
                    <a:cubicBezTo>
                      <a:pt x="6093" y="50"/>
                      <a:pt x="5792" y="101"/>
                      <a:pt x="5524" y="168"/>
                    </a:cubicBezTo>
                    <a:cubicBezTo>
                      <a:pt x="5457" y="184"/>
                      <a:pt x="5407" y="184"/>
                      <a:pt x="5357" y="201"/>
                    </a:cubicBezTo>
                    <a:cubicBezTo>
                      <a:pt x="5307" y="218"/>
                      <a:pt x="5240" y="218"/>
                      <a:pt x="5206" y="251"/>
                    </a:cubicBezTo>
                    <a:cubicBezTo>
                      <a:pt x="4704" y="368"/>
                      <a:pt x="4219" y="553"/>
                      <a:pt x="3783" y="804"/>
                    </a:cubicBezTo>
                    <a:cubicBezTo>
                      <a:pt x="3733" y="837"/>
                      <a:pt x="3683" y="854"/>
                      <a:pt x="3633" y="887"/>
                    </a:cubicBezTo>
                    <a:cubicBezTo>
                      <a:pt x="3449" y="1004"/>
                      <a:pt x="3264" y="1122"/>
                      <a:pt x="3064" y="1256"/>
                    </a:cubicBezTo>
                    <a:cubicBezTo>
                      <a:pt x="3030" y="1272"/>
                      <a:pt x="2980" y="1306"/>
                      <a:pt x="2946" y="1339"/>
                    </a:cubicBezTo>
                    <a:cubicBezTo>
                      <a:pt x="2863" y="1389"/>
                      <a:pt x="2796" y="1456"/>
                      <a:pt x="2712" y="1523"/>
                    </a:cubicBezTo>
                    <a:cubicBezTo>
                      <a:pt x="2511" y="1674"/>
                      <a:pt x="2344" y="1841"/>
                      <a:pt x="2160" y="2026"/>
                    </a:cubicBezTo>
                    <a:lnTo>
                      <a:pt x="2026" y="2143"/>
                    </a:lnTo>
                    <a:lnTo>
                      <a:pt x="1959" y="2210"/>
                    </a:lnTo>
                    <a:cubicBezTo>
                      <a:pt x="1942" y="2226"/>
                      <a:pt x="1925" y="2260"/>
                      <a:pt x="1925" y="2277"/>
                    </a:cubicBezTo>
                    <a:cubicBezTo>
                      <a:pt x="1858" y="2344"/>
                      <a:pt x="1791" y="2394"/>
                      <a:pt x="1758" y="2461"/>
                    </a:cubicBezTo>
                    <a:cubicBezTo>
                      <a:pt x="1708" y="2528"/>
                      <a:pt x="1658" y="2595"/>
                      <a:pt x="1607" y="2645"/>
                    </a:cubicBezTo>
                    <a:cubicBezTo>
                      <a:pt x="1591" y="2678"/>
                      <a:pt x="1574" y="2695"/>
                      <a:pt x="1540" y="2729"/>
                    </a:cubicBezTo>
                    <a:lnTo>
                      <a:pt x="1507" y="2779"/>
                    </a:lnTo>
                    <a:cubicBezTo>
                      <a:pt x="1457" y="2846"/>
                      <a:pt x="1406" y="2896"/>
                      <a:pt x="1356" y="2980"/>
                    </a:cubicBezTo>
                    <a:cubicBezTo>
                      <a:pt x="1356" y="2980"/>
                      <a:pt x="1356" y="3013"/>
                      <a:pt x="1339" y="3013"/>
                    </a:cubicBezTo>
                    <a:cubicBezTo>
                      <a:pt x="1273" y="3097"/>
                      <a:pt x="1206" y="3181"/>
                      <a:pt x="1172" y="3264"/>
                    </a:cubicBezTo>
                    <a:cubicBezTo>
                      <a:pt x="1172" y="3281"/>
                      <a:pt x="1155" y="3281"/>
                      <a:pt x="1155" y="3281"/>
                    </a:cubicBezTo>
                    <a:cubicBezTo>
                      <a:pt x="1105" y="3365"/>
                      <a:pt x="1038" y="3448"/>
                      <a:pt x="1005" y="3532"/>
                    </a:cubicBezTo>
                    <a:cubicBezTo>
                      <a:pt x="938" y="3616"/>
                      <a:pt x="904" y="3716"/>
                      <a:pt x="837" y="3817"/>
                    </a:cubicBezTo>
                    <a:cubicBezTo>
                      <a:pt x="821" y="3850"/>
                      <a:pt x="821" y="3867"/>
                      <a:pt x="821" y="3867"/>
                    </a:cubicBezTo>
                    <a:lnTo>
                      <a:pt x="687" y="4118"/>
                    </a:lnTo>
                    <a:lnTo>
                      <a:pt x="570" y="4436"/>
                    </a:lnTo>
                    <a:lnTo>
                      <a:pt x="436" y="4737"/>
                    </a:lnTo>
                    <a:cubicBezTo>
                      <a:pt x="369" y="4905"/>
                      <a:pt x="335" y="5055"/>
                      <a:pt x="285" y="5223"/>
                    </a:cubicBezTo>
                    <a:lnTo>
                      <a:pt x="168" y="5725"/>
                    </a:lnTo>
                    <a:cubicBezTo>
                      <a:pt x="151" y="5859"/>
                      <a:pt x="118" y="5959"/>
                      <a:pt x="101" y="6060"/>
                    </a:cubicBezTo>
                    <a:cubicBezTo>
                      <a:pt x="84" y="6160"/>
                      <a:pt x="84" y="6244"/>
                      <a:pt x="67" y="6361"/>
                    </a:cubicBezTo>
                    <a:lnTo>
                      <a:pt x="67" y="6394"/>
                    </a:lnTo>
                    <a:cubicBezTo>
                      <a:pt x="67" y="6445"/>
                      <a:pt x="34" y="6495"/>
                      <a:pt x="34" y="6545"/>
                    </a:cubicBezTo>
                    <a:cubicBezTo>
                      <a:pt x="34" y="6612"/>
                      <a:pt x="17" y="6662"/>
                      <a:pt x="17" y="6729"/>
                    </a:cubicBezTo>
                    <a:cubicBezTo>
                      <a:pt x="17" y="6830"/>
                      <a:pt x="0" y="6947"/>
                      <a:pt x="0" y="7064"/>
                    </a:cubicBezTo>
                    <a:lnTo>
                      <a:pt x="0" y="159552"/>
                    </a:lnTo>
                    <a:cubicBezTo>
                      <a:pt x="0" y="159653"/>
                      <a:pt x="0" y="159770"/>
                      <a:pt x="17" y="159887"/>
                    </a:cubicBezTo>
                    <a:cubicBezTo>
                      <a:pt x="17" y="159954"/>
                      <a:pt x="17" y="160021"/>
                      <a:pt x="34" y="160071"/>
                    </a:cubicBezTo>
                    <a:cubicBezTo>
                      <a:pt x="34" y="160121"/>
                      <a:pt x="34" y="160188"/>
                      <a:pt x="67" y="160222"/>
                    </a:cubicBezTo>
                    <a:lnTo>
                      <a:pt x="67" y="160272"/>
                    </a:lnTo>
                    <a:cubicBezTo>
                      <a:pt x="84" y="160372"/>
                      <a:pt x="84" y="160473"/>
                      <a:pt x="101" y="160556"/>
                    </a:cubicBezTo>
                    <a:cubicBezTo>
                      <a:pt x="118" y="160690"/>
                      <a:pt x="151" y="160791"/>
                      <a:pt x="168" y="160891"/>
                    </a:cubicBezTo>
                    <a:cubicBezTo>
                      <a:pt x="201" y="161059"/>
                      <a:pt x="235" y="161226"/>
                      <a:pt x="285" y="161393"/>
                    </a:cubicBezTo>
                    <a:cubicBezTo>
                      <a:pt x="335" y="161561"/>
                      <a:pt x="402" y="161728"/>
                      <a:pt x="436" y="161879"/>
                    </a:cubicBezTo>
                    <a:lnTo>
                      <a:pt x="570" y="162197"/>
                    </a:lnTo>
                    <a:lnTo>
                      <a:pt x="687" y="162498"/>
                    </a:lnTo>
                    <a:lnTo>
                      <a:pt x="821" y="162749"/>
                    </a:lnTo>
                    <a:cubicBezTo>
                      <a:pt x="837" y="162783"/>
                      <a:pt x="837" y="162799"/>
                      <a:pt x="837" y="162799"/>
                    </a:cubicBezTo>
                    <a:cubicBezTo>
                      <a:pt x="871" y="162900"/>
                      <a:pt x="938" y="162984"/>
                      <a:pt x="1005" y="163084"/>
                    </a:cubicBezTo>
                    <a:cubicBezTo>
                      <a:pt x="1038" y="163168"/>
                      <a:pt x="1105" y="163251"/>
                      <a:pt x="1155" y="163335"/>
                    </a:cubicBezTo>
                    <a:lnTo>
                      <a:pt x="1172" y="163369"/>
                    </a:lnTo>
                    <a:cubicBezTo>
                      <a:pt x="1239" y="163452"/>
                      <a:pt x="1289" y="163536"/>
                      <a:pt x="1339" y="163620"/>
                    </a:cubicBezTo>
                    <a:lnTo>
                      <a:pt x="1356" y="163636"/>
                    </a:lnTo>
                    <a:cubicBezTo>
                      <a:pt x="1406" y="163703"/>
                      <a:pt x="1457" y="163787"/>
                      <a:pt x="1507" y="163837"/>
                    </a:cubicBezTo>
                    <a:cubicBezTo>
                      <a:pt x="1524" y="163871"/>
                      <a:pt x="1524" y="163887"/>
                      <a:pt x="1540" y="163887"/>
                    </a:cubicBezTo>
                    <a:cubicBezTo>
                      <a:pt x="1574" y="163904"/>
                      <a:pt x="1591" y="163921"/>
                      <a:pt x="1607" y="163971"/>
                    </a:cubicBezTo>
                    <a:cubicBezTo>
                      <a:pt x="1658" y="164038"/>
                      <a:pt x="1708" y="164088"/>
                      <a:pt x="1758" y="164155"/>
                    </a:cubicBezTo>
                    <a:cubicBezTo>
                      <a:pt x="1825" y="164222"/>
                      <a:pt x="1858" y="164289"/>
                      <a:pt x="1925" y="164339"/>
                    </a:cubicBezTo>
                    <a:cubicBezTo>
                      <a:pt x="1942" y="164373"/>
                      <a:pt x="1959" y="164390"/>
                      <a:pt x="1959" y="164406"/>
                    </a:cubicBezTo>
                    <a:lnTo>
                      <a:pt x="2026" y="164473"/>
                    </a:lnTo>
                    <a:lnTo>
                      <a:pt x="2160" y="164590"/>
                    </a:lnTo>
                    <a:cubicBezTo>
                      <a:pt x="2344" y="164791"/>
                      <a:pt x="2528" y="164959"/>
                      <a:pt x="2712" y="165093"/>
                    </a:cubicBezTo>
                    <a:cubicBezTo>
                      <a:pt x="2796" y="165160"/>
                      <a:pt x="2863" y="165226"/>
                      <a:pt x="2946" y="165260"/>
                    </a:cubicBezTo>
                    <a:cubicBezTo>
                      <a:pt x="2980" y="165293"/>
                      <a:pt x="3030" y="165327"/>
                      <a:pt x="3064" y="165344"/>
                    </a:cubicBezTo>
                    <a:cubicBezTo>
                      <a:pt x="3264" y="165478"/>
                      <a:pt x="3449" y="165595"/>
                      <a:pt x="3633" y="165712"/>
                    </a:cubicBezTo>
                    <a:lnTo>
                      <a:pt x="3783" y="165796"/>
                    </a:lnTo>
                    <a:cubicBezTo>
                      <a:pt x="4219" y="166013"/>
                      <a:pt x="4704" y="166214"/>
                      <a:pt x="5206" y="166348"/>
                    </a:cubicBezTo>
                    <a:cubicBezTo>
                      <a:pt x="5240" y="166381"/>
                      <a:pt x="5307" y="166381"/>
                      <a:pt x="5357" y="166398"/>
                    </a:cubicBezTo>
                    <a:cubicBezTo>
                      <a:pt x="5407" y="166415"/>
                      <a:pt x="5457" y="166415"/>
                      <a:pt x="5524" y="166432"/>
                    </a:cubicBezTo>
                    <a:cubicBezTo>
                      <a:pt x="5792" y="166499"/>
                      <a:pt x="6076" y="166549"/>
                      <a:pt x="6378" y="166582"/>
                    </a:cubicBezTo>
                    <a:cubicBezTo>
                      <a:pt x="6411" y="166582"/>
                      <a:pt x="6478" y="166599"/>
                      <a:pt x="6545" y="166599"/>
                    </a:cubicBezTo>
                    <a:cubicBezTo>
                      <a:pt x="6713" y="166633"/>
                      <a:pt x="6897" y="166633"/>
                      <a:pt x="7064" y="166633"/>
                    </a:cubicBezTo>
                    <a:lnTo>
                      <a:pt x="103127" y="166633"/>
                    </a:lnTo>
                    <a:cubicBezTo>
                      <a:pt x="103311" y="166633"/>
                      <a:pt x="103478" y="166633"/>
                      <a:pt x="103646" y="166599"/>
                    </a:cubicBezTo>
                    <a:cubicBezTo>
                      <a:pt x="103696" y="166599"/>
                      <a:pt x="103763" y="166582"/>
                      <a:pt x="103796" y="166582"/>
                    </a:cubicBezTo>
                    <a:cubicBezTo>
                      <a:pt x="104097" y="166566"/>
                      <a:pt x="104382" y="166499"/>
                      <a:pt x="104683" y="166432"/>
                    </a:cubicBezTo>
                    <a:cubicBezTo>
                      <a:pt x="104717" y="166415"/>
                      <a:pt x="104784" y="166415"/>
                      <a:pt x="104851" y="166398"/>
                    </a:cubicBezTo>
                    <a:cubicBezTo>
                      <a:pt x="104884" y="166398"/>
                      <a:pt x="104934" y="166381"/>
                      <a:pt x="104968" y="166381"/>
                    </a:cubicBezTo>
                    <a:cubicBezTo>
                      <a:pt x="105470" y="166248"/>
                      <a:pt x="105955" y="166047"/>
                      <a:pt x="106407" y="165812"/>
                    </a:cubicBezTo>
                    <a:lnTo>
                      <a:pt x="106558" y="165729"/>
                    </a:lnTo>
                    <a:cubicBezTo>
                      <a:pt x="106658" y="165662"/>
                      <a:pt x="106742" y="165628"/>
                      <a:pt x="106859" y="165561"/>
                    </a:cubicBezTo>
                    <a:cubicBezTo>
                      <a:pt x="106893" y="165545"/>
                      <a:pt x="106943" y="165494"/>
                      <a:pt x="106977" y="165478"/>
                    </a:cubicBezTo>
                    <a:cubicBezTo>
                      <a:pt x="107027" y="165461"/>
                      <a:pt x="107060" y="165411"/>
                      <a:pt x="107127" y="165394"/>
                    </a:cubicBezTo>
                    <a:cubicBezTo>
                      <a:pt x="107244" y="165310"/>
                      <a:pt x="107378" y="165210"/>
                      <a:pt x="107495" y="165126"/>
                    </a:cubicBezTo>
                    <a:cubicBezTo>
                      <a:pt x="107546" y="165076"/>
                      <a:pt x="107613" y="165042"/>
                      <a:pt x="107646" y="164992"/>
                    </a:cubicBezTo>
                    <a:cubicBezTo>
                      <a:pt x="107730" y="164925"/>
                      <a:pt x="107813" y="164842"/>
                      <a:pt x="107880" y="164791"/>
                    </a:cubicBezTo>
                    <a:lnTo>
                      <a:pt x="107998" y="164657"/>
                    </a:lnTo>
                    <a:lnTo>
                      <a:pt x="108232" y="164423"/>
                    </a:lnTo>
                    <a:lnTo>
                      <a:pt x="108232" y="164406"/>
                    </a:lnTo>
                    <a:cubicBezTo>
                      <a:pt x="108383" y="164256"/>
                      <a:pt x="108533" y="164088"/>
                      <a:pt x="108650" y="163921"/>
                    </a:cubicBezTo>
                    <a:lnTo>
                      <a:pt x="108650" y="163904"/>
                    </a:lnTo>
                    <a:cubicBezTo>
                      <a:pt x="108868" y="163653"/>
                      <a:pt x="109035" y="163385"/>
                      <a:pt x="109203" y="163084"/>
                    </a:cubicBezTo>
                    <a:cubicBezTo>
                      <a:pt x="109253" y="162984"/>
                      <a:pt x="109303" y="162900"/>
                      <a:pt x="109370" y="162799"/>
                    </a:cubicBezTo>
                    <a:cubicBezTo>
                      <a:pt x="109370" y="162783"/>
                      <a:pt x="109387" y="162783"/>
                      <a:pt x="109387" y="162749"/>
                    </a:cubicBezTo>
                    <a:lnTo>
                      <a:pt x="109504" y="162498"/>
                    </a:lnTo>
                    <a:lnTo>
                      <a:pt x="109638" y="162197"/>
                    </a:lnTo>
                    <a:lnTo>
                      <a:pt x="109755" y="161879"/>
                    </a:lnTo>
                    <a:cubicBezTo>
                      <a:pt x="109805" y="161778"/>
                      <a:pt x="109822" y="161661"/>
                      <a:pt x="109872" y="161561"/>
                    </a:cubicBezTo>
                    <a:lnTo>
                      <a:pt x="109872" y="161544"/>
                    </a:lnTo>
                    <a:cubicBezTo>
                      <a:pt x="109889" y="161444"/>
                      <a:pt x="109923" y="161326"/>
                      <a:pt x="109956" y="161226"/>
                    </a:cubicBezTo>
                    <a:cubicBezTo>
                      <a:pt x="109973" y="161126"/>
                      <a:pt x="109989" y="161025"/>
                      <a:pt x="110006" y="160891"/>
                    </a:cubicBezTo>
                    <a:cubicBezTo>
                      <a:pt x="110040" y="160791"/>
                      <a:pt x="110056" y="160657"/>
                      <a:pt x="110073" y="160556"/>
                    </a:cubicBezTo>
                    <a:cubicBezTo>
                      <a:pt x="110090" y="160456"/>
                      <a:pt x="110090" y="160356"/>
                      <a:pt x="110123" y="160272"/>
                    </a:cubicBezTo>
                    <a:lnTo>
                      <a:pt x="110123" y="160222"/>
                    </a:lnTo>
                    <a:lnTo>
                      <a:pt x="110123" y="160121"/>
                    </a:lnTo>
                    <a:lnTo>
                      <a:pt x="110123" y="160104"/>
                    </a:lnTo>
                    <a:lnTo>
                      <a:pt x="110123" y="160054"/>
                    </a:lnTo>
                    <a:lnTo>
                      <a:pt x="110123" y="160004"/>
                    </a:lnTo>
                    <a:lnTo>
                      <a:pt x="110123" y="159870"/>
                    </a:lnTo>
                    <a:lnTo>
                      <a:pt x="110123" y="159736"/>
                    </a:lnTo>
                    <a:lnTo>
                      <a:pt x="110123" y="159720"/>
                    </a:lnTo>
                    <a:lnTo>
                      <a:pt x="110123" y="159535"/>
                    </a:lnTo>
                    <a:lnTo>
                      <a:pt x="110123" y="7064"/>
                    </a:lnTo>
                    <a:cubicBezTo>
                      <a:pt x="110174" y="6997"/>
                      <a:pt x="110174" y="6947"/>
                      <a:pt x="110174" y="6880"/>
                    </a:cubicBezTo>
                    <a:lnTo>
                      <a:pt x="110174" y="6729"/>
                    </a:lnTo>
                    <a:cubicBezTo>
                      <a:pt x="110174" y="6645"/>
                      <a:pt x="110174" y="6578"/>
                      <a:pt x="110157" y="6495"/>
                    </a:cubicBezTo>
                    <a:lnTo>
                      <a:pt x="110157" y="6378"/>
                    </a:lnTo>
                    <a:lnTo>
                      <a:pt x="110157" y="6327"/>
                    </a:lnTo>
                    <a:cubicBezTo>
                      <a:pt x="110157" y="6311"/>
                      <a:pt x="110157" y="6294"/>
                      <a:pt x="110140" y="6244"/>
                    </a:cubicBezTo>
                    <a:cubicBezTo>
                      <a:pt x="110140" y="6160"/>
                      <a:pt x="110107" y="6110"/>
                      <a:pt x="110107" y="6043"/>
                    </a:cubicBezTo>
                    <a:cubicBezTo>
                      <a:pt x="110090" y="5909"/>
                      <a:pt x="110073" y="5808"/>
                      <a:pt x="110056" y="5708"/>
                    </a:cubicBezTo>
                    <a:cubicBezTo>
                      <a:pt x="110023" y="5608"/>
                      <a:pt x="110006" y="5474"/>
                      <a:pt x="109989" y="5373"/>
                    </a:cubicBezTo>
                    <a:cubicBezTo>
                      <a:pt x="109973" y="5273"/>
                      <a:pt x="109923" y="5156"/>
                      <a:pt x="109906" y="5055"/>
                    </a:cubicBezTo>
                    <a:lnTo>
                      <a:pt x="109906" y="5038"/>
                    </a:lnTo>
                    <a:cubicBezTo>
                      <a:pt x="109872" y="4938"/>
                      <a:pt x="109839" y="4821"/>
                      <a:pt x="109805" y="4720"/>
                    </a:cubicBezTo>
                    <a:lnTo>
                      <a:pt x="109671" y="4402"/>
                    </a:lnTo>
                    <a:lnTo>
                      <a:pt x="109554" y="4101"/>
                    </a:lnTo>
                    <a:lnTo>
                      <a:pt x="109420" y="3850"/>
                    </a:lnTo>
                    <a:cubicBezTo>
                      <a:pt x="109404" y="3817"/>
                      <a:pt x="109404" y="3817"/>
                      <a:pt x="109404" y="3800"/>
                    </a:cubicBezTo>
                    <a:cubicBezTo>
                      <a:pt x="109353" y="3699"/>
                      <a:pt x="109303" y="3616"/>
                      <a:pt x="109236" y="3515"/>
                    </a:cubicBezTo>
                    <a:cubicBezTo>
                      <a:pt x="109069" y="3214"/>
                      <a:pt x="108885" y="2946"/>
                      <a:pt x="108701" y="2695"/>
                    </a:cubicBezTo>
                    <a:lnTo>
                      <a:pt x="108701" y="2678"/>
                    </a:lnTo>
                    <a:cubicBezTo>
                      <a:pt x="108567" y="2511"/>
                      <a:pt x="108416" y="2344"/>
                      <a:pt x="108282" y="2193"/>
                    </a:cubicBezTo>
                    <a:lnTo>
                      <a:pt x="108048" y="1959"/>
                    </a:lnTo>
                    <a:lnTo>
                      <a:pt x="107914" y="1841"/>
                    </a:lnTo>
                    <a:cubicBezTo>
                      <a:pt x="107830" y="1774"/>
                      <a:pt x="107763" y="1691"/>
                      <a:pt x="107680" y="1624"/>
                    </a:cubicBezTo>
                    <a:cubicBezTo>
                      <a:pt x="107646" y="1590"/>
                      <a:pt x="107579" y="1540"/>
                      <a:pt x="107546" y="1507"/>
                    </a:cubicBezTo>
                    <a:cubicBezTo>
                      <a:pt x="107412" y="1389"/>
                      <a:pt x="107295" y="1306"/>
                      <a:pt x="107161" y="1222"/>
                    </a:cubicBezTo>
                    <a:cubicBezTo>
                      <a:pt x="107127" y="1205"/>
                      <a:pt x="107077" y="1172"/>
                      <a:pt x="107010" y="1138"/>
                    </a:cubicBezTo>
                    <a:cubicBezTo>
                      <a:pt x="106977" y="1122"/>
                      <a:pt x="106926" y="1088"/>
                      <a:pt x="106893" y="1055"/>
                    </a:cubicBezTo>
                    <a:cubicBezTo>
                      <a:pt x="106792" y="1004"/>
                      <a:pt x="106709" y="938"/>
                      <a:pt x="106592" y="887"/>
                    </a:cubicBezTo>
                    <a:cubicBezTo>
                      <a:pt x="106558" y="871"/>
                      <a:pt x="106491" y="854"/>
                      <a:pt x="106458" y="804"/>
                    </a:cubicBezTo>
                    <a:cubicBezTo>
                      <a:pt x="105989" y="553"/>
                      <a:pt x="105504" y="368"/>
                      <a:pt x="105001" y="251"/>
                    </a:cubicBezTo>
                    <a:cubicBezTo>
                      <a:pt x="104968" y="218"/>
                      <a:pt x="104918" y="218"/>
                      <a:pt x="104884" y="218"/>
                    </a:cubicBezTo>
                    <a:cubicBezTo>
                      <a:pt x="104817" y="201"/>
                      <a:pt x="104784" y="201"/>
                      <a:pt x="104717" y="184"/>
                    </a:cubicBezTo>
                    <a:cubicBezTo>
                      <a:pt x="104416" y="117"/>
                      <a:pt x="104131" y="84"/>
                      <a:pt x="103830" y="34"/>
                    </a:cubicBezTo>
                    <a:cubicBezTo>
                      <a:pt x="103796" y="34"/>
                      <a:pt x="103729" y="34"/>
                      <a:pt x="103696" y="17"/>
                    </a:cubicBezTo>
                    <a:cubicBezTo>
                      <a:pt x="103528" y="0"/>
                      <a:pt x="103328" y="0"/>
                      <a:pt x="1031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5"/>
              <p:cNvSpPr/>
              <p:nvPr/>
            </p:nvSpPr>
            <p:spPr>
              <a:xfrm>
                <a:off x="3193013" y="819975"/>
                <a:ext cx="2758125" cy="4168750"/>
              </a:xfrm>
              <a:custGeom>
                <a:avLst/>
                <a:gdLst/>
                <a:ahLst/>
                <a:cxnLst/>
                <a:rect l="l" t="t" r="r" b="b"/>
                <a:pathLst>
                  <a:path w="110325" h="166750" extrusionOk="0">
                    <a:moveTo>
                      <a:pt x="107926" y="164950"/>
                    </a:moveTo>
                    <a:cubicBezTo>
                      <a:pt x="107878" y="164992"/>
                      <a:pt x="107830" y="165034"/>
                      <a:pt x="107781" y="165075"/>
                    </a:cubicBezTo>
                    <a:lnTo>
                      <a:pt x="107781" y="165075"/>
                    </a:lnTo>
                    <a:cubicBezTo>
                      <a:pt x="107835" y="165043"/>
                      <a:pt x="107882" y="164996"/>
                      <a:pt x="107926" y="164950"/>
                    </a:cubicBezTo>
                    <a:close/>
                    <a:moveTo>
                      <a:pt x="107781" y="165075"/>
                    </a:moveTo>
                    <a:lnTo>
                      <a:pt x="107781" y="165075"/>
                    </a:lnTo>
                    <a:cubicBezTo>
                      <a:pt x="107781" y="165075"/>
                      <a:pt x="107780" y="165076"/>
                      <a:pt x="107780" y="165076"/>
                    </a:cubicBezTo>
                    <a:cubicBezTo>
                      <a:pt x="107779" y="165077"/>
                      <a:pt x="107779" y="165077"/>
                      <a:pt x="107778" y="165078"/>
                    </a:cubicBezTo>
                    <a:lnTo>
                      <a:pt x="107778" y="165078"/>
                    </a:lnTo>
                    <a:cubicBezTo>
                      <a:pt x="107779" y="165077"/>
                      <a:pt x="107780" y="165076"/>
                      <a:pt x="107781" y="165075"/>
                    </a:cubicBezTo>
                    <a:close/>
                    <a:moveTo>
                      <a:pt x="107778" y="165078"/>
                    </a:moveTo>
                    <a:cubicBezTo>
                      <a:pt x="107757" y="165095"/>
                      <a:pt x="107737" y="165112"/>
                      <a:pt x="107716" y="165129"/>
                    </a:cubicBezTo>
                    <a:lnTo>
                      <a:pt x="107716" y="165129"/>
                    </a:lnTo>
                    <a:cubicBezTo>
                      <a:pt x="107737" y="165113"/>
                      <a:pt x="107759" y="165097"/>
                      <a:pt x="107778" y="165078"/>
                    </a:cubicBezTo>
                    <a:close/>
                    <a:moveTo>
                      <a:pt x="107716" y="165129"/>
                    </a:moveTo>
                    <a:cubicBezTo>
                      <a:pt x="107695" y="165145"/>
                      <a:pt x="107675" y="165160"/>
                      <a:pt x="107658" y="165177"/>
                    </a:cubicBezTo>
                    <a:lnTo>
                      <a:pt x="107658" y="165177"/>
                    </a:lnTo>
                    <a:cubicBezTo>
                      <a:pt x="107677" y="165161"/>
                      <a:pt x="107697" y="165145"/>
                      <a:pt x="107716" y="165129"/>
                    </a:cubicBezTo>
                    <a:close/>
                    <a:moveTo>
                      <a:pt x="107658" y="165177"/>
                    </a:moveTo>
                    <a:lnTo>
                      <a:pt x="107658" y="165177"/>
                    </a:lnTo>
                    <a:cubicBezTo>
                      <a:pt x="107620" y="165207"/>
                      <a:pt x="107582" y="165237"/>
                      <a:pt x="107544" y="165266"/>
                    </a:cubicBezTo>
                    <a:lnTo>
                      <a:pt x="107544" y="165266"/>
                    </a:lnTo>
                    <a:cubicBezTo>
                      <a:pt x="107572" y="165247"/>
                      <a:pt x="107600" y="165228"/>
                      <a:pt x="107629" y="165210"/>
                    </a:cubicBezTo>
                    <a:cubicBezTo>
                      <a:pt x="107637" y="165198"/>
                      <a:pt x="107647" y="165187"/>
                      <a:pt x="107658" y="165177"/>
                    </a:cubicBezTo>
                    <a:close/>
                    <a:moveTo>
                      <a:pt x="7131" y="0"/>
                    </a:moveTo>
                    <a:cubicBezTo>
                      <a:pt x="3198" y="0"/>
                      <a:pt x="0" y="3197"/>
                      <a:pt x="0" y="7131"/>
                    </a:cubicBezTo>
                    <a:lnTo>
                      <a:pt x="0" y="159619"/>
                    </a:lnTo>
                    <a:cubicBezTo>
                      <a:pt x="0" y="163553"/>
                      <a:pt x="3198" y="166750"/>
                      <a:pt x="7131" y="166750"/>
                    </a:cubicBezTo>
                    <a:lnTo>
                      <a:pt x="103194" y="166750"/>
                    </a:lnTo>
                    <a:cubicBezTo>
                      <a:pt x="104830" y="166750"/>
                      <a:pt x="106340" y="166196"/>
                      <a:pt x="107544" y="165266"/>
                    </a:cubicBezTo>
                    <a:lnTo>
                      <a:pt x="107544" y="165266"/>
                    </a:lnTo>
                    <a:cubicBezTo>
                      <a:pt x="107444" y="165336"/>
                      <a:pt x="107349" y="165412"/>
                      <a:pt x="107244" y="165478"/>
                    </a:cubicBezTo>
                    <a:cubicBezTo>
                      <a:pt x="107211" y="165494"/>
                      <a:pt x="107161" y="165545"/>
                      <a:pt x="107110" y="165561"/>
                    </a:cubicBezTo>
                    <a:cubicBezTo>
                      <a:pt x="107060" y="165578"/>
                      <a:pt x="107027" y="165628"/>
                      <a:pt x="106977" y="165645"/>
                    </a:cubicBezTo>
                    <a:cubicBezTo>
                      <a:pt x="106876" y="165712"/>
                      <a:pt x="106792" y="165779"/>
                      <a:pt x="106692" y="165812"/>
                    </a:cubicBezTo>
                    <a:lnTo>
                      <a:pt x="106541" y="165896"/>
                    </a:lnTo>
                    <a:cubicBezTo>
                      <a:pt x="106073" y="166130"/>
                      <a:pt x="105604" y="166331"/>
                      <a:pt x="105102" y="166465"/>
                    </a:cubicBezTo>
                    <a:cubicBezTo>
                      <a:pt x="105052" y="166482"/>
                      <a:pt x="105018" y="166482"/>
                      <a:pt x="104968" y="166482"/>
                    </a:cubicBezTo>
                    <a:cubicBezTo>
                      <a:pt x="104901" y="166499"/>
                      <a:pt x="104868" y="166499"/>
                      <a:pt x="104801" y="166532"/>
                    </a:cubicBezTo>
                    <a:cubicBezTo>
                      <a:pt x="104516" y="166582"/>
                      <a:pt x="104215" y="166633"/>
                      <a:pt x="103930" y="166666"/>
                    </a:cubicBezTo>
                    <a:cubicBezTo>
                      <a:pt x="103880" y="166666"/>
                      <a:pt x="103813" y="166700"/>
                      <a:pt x="103780" y="166700"/>
                    </a:cubicBezTo>
                    <a:cubicBezTo>
                      <a:pt x="103612" y="166716"/>
                      <a:pt x="103428" y="166716"/>
                      <a:pt x="103261" y="166716"/>
                    </a:cubicBezTo>
                    <a:lnTo>
                      <a:pt x="7131" y="166716"/>
                    </a:lnTo>
                    <a:cubicBezTo>
                      <a:pt x="6947" y="166716"/>
                      <a:pt x="6780" y="166716"/>
                      <a:pt x="6612" y="166700"/>
                    </a:cubicBezTo>
                    <a:cubicBezTo>
                      <a:pt x="6545" y="166700"/>
                      <a:pt x="6512" y="166666"/>
                      <a:pt x="6445" y="166666"/>
                    </a:cubicBezTo>
                    <a:cubicBezTo>
                      <a:pt x="6160" y="166649"/>
                      <a:pt x="5859" y="166582"/>
                      <a:pt x="5591" y="166532"/>
                    </a:cubicBezTo>
                    <a:cubicBezTo>
                      <a:pt x="5524" y="166499"/>
                      <a:pt x="5474" y="166499"/>
                      <a:pt x="5424" y="166482"/>
                    </a:cubicBezTo>
                    <a:cubicBezTo>
                      <a:pt x="5374" y="166465"/>
                      <a:pt x="5307" y="166465"/>
                      <a:pt x="5273" y="166448"/>
                    </a:cubicBezTo>
                    <a:cubicBezTo>
                      <a:pt x="4771" y="166315"/>
                      <a:pt x="4286" y="166130"/>
                      <a:pt x="3850" y="165879"/>
                    </a:cubicBezTo>
                    <a:lnTo>
                      <a:pt x="3700" y="165796"/>
                    </a:lnTo>
                    <a:cubicBezTo>
                      <a:pt x="3516" y="165695"/>
                      <a:pt x="3331" y="165561"/>
                      <a:pt x="3131" y="165444"/>
                    </a:cubicBezTo>
                    <a:cubicBezTo>
                      <a:pt x="3097" y="165394"/>
                      <a:pt x="3047" y="165377"/>
                      <a:pt x="3013" y="165360"/>
                    </a:cubicBezTo>
                    <a:cubicBezTo>
                      <a:pt x="2930" y="165293"/>
                      <a:pt x="2863" y="165227"/>
                      <a:pt x="2779" y="165193"/>
                    </a:cubicBezTo>
                    <a:cubicBezTo>
                      <a:pt x="2578" y="165026"/>
                      <a:pt x="2411" y="164858"/>
                      <a:pt x="2227" y="164691"/>
                    </a:cubicBezTo>
                    <a:lnTo>
                      <a:pt x="2093" y="164557"/>
                    </a:lnTo>
                    <a:lnTo>
                      <a:pt x="2026" y="164490"/>
                    </a:lnTo>
                    <a:cubicBezTo>
                      <a:pt x="2009" y="164473"/>
                      <a:pt x="1992" y="164457"/>
                      <a:pt x="1992" y="164440"/>
                    </a:cubicBezTo>
                    <a:cubicBezTo>
                      <a:pt x="1925" y="164373"/>
                      <a:pt x="1858" y="164306"/>
                      <a:pt x="1825" y="164239"/>
                    </a:cubicBezTo>
                    <a:cubicBezTo>
                      <a:pt x="1775" y="164189"/>
                      <a:pt x="1725" y="164122"/>
                      <a:pt x="1674" y="164055"/>
                    </a:cubicBezTo>
                    <a:cubicBezTo>
                      <a:pt x="1658" y="164038"/>
                      <a:pt x="1641" y="164021"/>
                      <a:pt x="1607" y="163971"/>
                    </a:cubicBezTo>
                    <a:lnTo>
                      <a:pt x="1574" y="163938"/>
                    </a:lnTo>
                    <a:cubicBezTo>
                      <a:pt x="1524" y="163871"/>
                      <a:pt x="1473" y="163804"/>
                      <a:pt x="1423" y="163720"/>
                    </a:cubicBezTo>
                    <a:cubicBezTo>
                      <a:pt x="1423" y="163720"/>
                      <a:pt x="1423" y="163703"/>
                      <a:pt x="1406" y="163703"/>
                    </a:cubicBezTo>
                    <a:cubicBezTo>
                      <a:pt x="1340" y="163620"/>
                      <a:pt x="1273" y="163536"/>
                      <a:pt x="1239" y="163452"/>
                    </a:cubicBezTo>
                    <a:cubicBezTo>
                      <a:pt x="1239" y="163436"/>
                      <a:pt x="1222" y="163436"/>
                      <a:pt x="1222" y="163436"/>
                    </a:cubicBezTo>
                    <a:cubicBezTo>
                      <a:pt x="1172" y="163352"/>
                      <a:pt x="1105" y="163268"/>
                      <a:pt x="1072" y="163184"/>
                    </a:cubicBezTo>
                    <a:cubicBezTo>
                      <a:pt x="1005" y="163067"/>
                      <a:pt x="971" y="162984"/>
                      <a:pt x="904" y="162883"/>
                    </a:cubicBezTo>
                    <a:cubicBezTo>
                      <a:pt x="888" y="162866"/>
                      <a:pt x="888" y="162866"/>
                      <a:pt x="888" y="162850"/>
                    </a:cubicBezTo>
                    <a:lnTo>
                      <a:pt x="754" y="162599"/>
                    </a:lnTo>
                    <a:lnTo>
                      <a:pt x="637" y="162281"/>
                    </a:lnTo>
                    <a:lnTo>
                      <a:pt x="503" y="161963"/>
                    </a:lnTo>
                    <a:cubicBezTo>
                      <a:pt x="436" y="161812"/>
                      <a:pt x="402" y="161644"/>
                      <a:pt x="352" y="161477"/>
                    </a:cubicBezTo>
                    <a:lnTo>
                      <a:pt x="235" y="160975"/>
                    </a:lnTo>
                    <a:cubicBezTo>
                      <a:pt x="218" y="160875"/>
                      <a:pt x="185" y="160757"/>
                      <a:pt x="168" y="160640"/>
                    </a:cubicBezTo>
                    <a:cubicBezTo>
                      <a:pt x="151" y="160540"/>
                      <a:pt x="151" y="160439"/>
                      <a:pt x="134" y="160356"/>
                    </a:cubicBezTo>
                    <a:lnTo>
                      <a:pt x="134" y="160305"/>
                    </a:lnTo>
                    <a:cubicBezTo>
                      <a:pt x="134" y="160272"/>
                      <a:pt x="101" y="160205"/>
                      <a:pt x="101" y="160171"/>
                    </a:cubicBezTo>
                    <a:cubicBezTo>
                      <a:pt x="101" y="160105"/>
                      <a:pt x="84" y="160038"/>
                      <a:pt x="84" y="159971"/>
                    </a:cubicBezTo>
                    <a:cubicBezTo>
                      <a:pt x="84" y="159870"/>
                      <a:pt x="67" y="159770"/>
                      <a:pt x="67" y="159636"/>
                    </a:cubicBezTo>
                    <a:lnTo>
                      <a:pt x="67" y="7131"/>
                    </a:lnTo>
                    <a:cubicBezTo>
                      <a:pt x="67" y="7030"/>
                      <a:pt x="67" y="6930"/>
                      <a:pt x="84" y="6796"/>
                    </a:cubicBezTo>
                    <a:cubicBezTo>
                      <a:pt x="84" y="6729"/>
                      <a:pt x="84" y="6679"/>
                      <a:pt x="101" y="6612"/>
                    </a:cubicBezTo>
                    <a:cubicBezTo>
                      <a:pt x="101" y="6562"/>
                      <a:pt x="101" y="6512"/>
                      <a:pt x="134" y="6461"/>
                    </a:cubicBezTo>
                    <a:lnTo>
                      <a:pt x="134" y="6428"/>
                    </a:lnTo>
                    <a:cubicBezTo>
                      <a:pt x="151" y="6311"/>
                      <a:pt x="151" y="6210"/>
                      <a:pt x="168" y="6127"/>
                    </a:cubicBezTo>
                    <a:cubicBezTo>
                      <a:pt x="185" y="6009"/>
                      <a:pt x="218" y="5892"/>
                      <a:pt x="235" y="5792"/>
                    </a:cubicBezTo>
                    <a:cubicBezTo>
                      <a:pt x="268" y="5624"/>
                      <a:pt x="302" y="5457"/>
                      <a:pt x="352" y="5290"/>
                    </a:cubicBezTo>
                    <a:cubicBezTo>
                      <a:pt x="402" y="5122"/>
                      <a:pt x="469" y="4972"/>
                      <a:pt x="503" y="4804"/>
                    </a:cubicBezTo>
                    <a:lnTo>
                      <a:pt x="637" y="4503"/>
                    </a:lnTo>
                    <a:lnTo>
                      <a:pt x="754" y="4185"/>
                    </a:lnTo>
                    <a:lnTo>
                      <a:pt x="888" y="3934"/>
                    </a:lnTo>
                    <a:cubicBezTo>
                      <a:pt x="904" y="3917"/>
                      <a:pt x="904" y="3917"/>
                      <a:pt x="904" y="3884"/>
                    </a:cubicBezTo>
                    <a:cubicBezTo>
                      <a:pt x="938" y="3783"/>
                      <a:pt x="1005" y="3699"/>
                      <a:pt x="1072" y="3599"/>
                    </a:cubicBezTo>
                    <a:cubicBezTo>
                      <a:pt x="1105" y="3515"/>
                      <a:pt x="1172" y="3432"/>
                      <a:pt x="1222" y="3348"/>
                    </a:cubicBezTo>
                    <a:lnTo>
                      <a:pt x="1239" y="3331"/>
                    </a:lnTo>
                    <a:cubicBezTo>
                      <a:pt x="1306" y="3248"/>
                      <a:pt x="1356" y="3164"/>
                      <a:pt x="1406" y="3080"/>
                    </a:cubicBezTo>
                    <a:lnTo>
                      <a:pt x="1423" y="3047"/>
                    </a:lnTo>
                    <a:cubicBezTo>
                      <a:pt x="1473" y="2996"/>
                      <a:pt x="1524" y="2913"/>
                      <a:pt x="1574" y="2846"/>
                    </a:cubicBezTo>
                    <a:cubicBezTo>
                      <a:pt x="1591" y="2829"/>
                      <a:pt x="1591" y="2796"/>
                      <a:pt x="1607" y="2796"/>
                    </a:cubicBezTo>
                    <a:cubicBezTo>
                      <a:pt x="1641" y="2779"/>
                      <a:pt x="1658" y="2762"/>
                      <a:pt x="1674" y="2712"/>
                    </a:cubicBezTo>
                    <a:cubicBezTo>
                      <a:pt x="1725" y="2662"/>
                      <a:pt x="1775" y="2595"/>
                      <a:pt x="1825" y="2528"/>
                    </a:cubicBezTo>
                    <a:cubicBezTo>
                      <a:pt x="1892" y="2461"/>
                      <a:pt x="1925" y="2411"/>
                      <a:pt x="1992" y="2344"/>
                    </a:cubicBezTo>
                    <a:cubicBezTo>
                      <a:pt x="2009" y="2327"/>
                      <a:pt x="2026" y="2293"/>
                      <a:pt x="2026" y="2277"/>
                    </a:cubicBezTo>
                    <a:lnTo>
                      <a:pt x="2093" y="2210"/>
                    </a:lnTo>
                    <a:lnTo>
                      <a:pt x="2227" y="2093"/>
                    </a:lnTo>
                    <a:cubicBezTo>
                      <a:pt x="2411" y="1908"/>
                      <a:pt x="2595" y="1741"/>
                      <a:pt x="2779" y="1590"/>
                    </a:cubicBezTo>
                    <a:cubicBezTo>
                      <a:pt x="2863" y="1523"/>
                      <a:pt x="2930" y="1456"/>
                      <a:pt x="3013" y="1390"/>
                    </a:cubicBezTo>
                    <a:cubicBezTo>
                      <a:pt x="3047" y="1373"/>
                      <a:pt x="3097" y="1339"/>
                      <a:pt x="3131" y="1306"/>
                    </a:cubicBezTo>
                    <a:cubicBezTo>
                      <a:pt x="3331" y="1189"/>
                      <a:pt x="3516" y="1055"/>
                      <a:pt x="3700" y="954"/>
                    </a:cubicBezTo>
                    <a:cubicBezTo>
                      <a:pt x="3750" y="938"/>
                      <a:pt x="3800" y="921"/>
                      <a:pt x="3850" y="871"/>
                    </a:cubicBezTo>
                    <a:cubicBezTo>
                      <a:pt x="4286" y="636"/>
                      <a:pt x="4771" y="452"/>
                      <a:pt x="5273" y="302"/>
                    </a:cubicBezTo>
                    <a:cubicBezTo>
                      <a:pt x="5307" y="285"/>
                      <a:pt x="5374" y="285"/>
                      <a:pt x="5424" y="268"/>
                    </a:cubicBezTo>
                    <a:cubicBezTo>
                      <a:pt x="5474" y="251"/>
                      <a:pt x="5524" y="251"/>
                      <a:pt x="5591" y="218"/>
                    </a:cubicBezTo>
                    <a:cubicBezTo>
                      <a:pt x="5859" y="168"/>
                      <a:pt x="6143" y="117"/>
                      <a:pt x="6445" y="101"/>
                    </a:cubicBezTo>
                    <a:cubicBezTo>
                      <a:pt x="6478" y="101"/>
                      <a:pt x="6545" y="84"/>
                      <a:pt x="6612" y="84"/>
                    </a:cubicBezTo>
                    <a:cubicBezTo>
                      <a:pt x="6780" y="50"/>
                      <a:pt x="6964" y="50"/>
                      <a:pt x="7131" y="50"/>
                    </a:cubicBezTo>
                    <a:lnTo>
                      <a:pt x="103194" y="50"/>
                    </a:lnTo>
                    <a:cubicBezTo>
                      <a:pt x="103378" y="50"/>
                      <a:pt x="103545" y="50"/>
                      <a:pt x="103713" y="84"/>
                    </a:cubicBezTo>
                    <a:cubicBezTo>
                      <a:pt x="103763" y="84"/>
                      <a:pt x="103830" y="101"/>
                      <a:pt x="103863" y="101"/>
                    </a:cubicBezTo>
                    <a:cubicBezTo>
                      <a:pt x="104164" y="117"/>
                      <a:pt x="104449" y="184"/>
                      <a:pt x="104750" y="251"/>
                    </a:cubicBezTo>
                    <a:cubicBezTo>
                      <a:pt x="104784" y="268"/>
                      <a:pt x="104851" y="268"/>
                      <a:pt x="104918" y="285"/>
                    </a:cubicBezTo>
                    <a:cubicBezTo>
                      <a:pt x="104951" y="285"/>
                      <a:pt x="105001" y="302"/>
                      <a:pt x="105035" y="302"/>
                    </a:cubicBezTo>
                    <a:cubicBezTo>
                      <a:pt x="105537" y="452"/>
                      <a:pt x="106022" y="636"/>
                      <a:pt x="106474" y="871"/>
                    </a:cubicBezTo>
                    <a:cubicBezTo>
                      <a:pt x="106525" y="887"/>
                      <a:pt x="106592" y="921"/>
                      <a:pt x="106625" y="954"/>
                    </a:cubicBezTo>
                    <a:cubicBezTo>
                      <a:pt x="106725" y="1005"/>
                      <a:pt x="106809" y="1055"/>
                      <a:pt x="106926" y="1122"/>
                    </a:cubicBezTo>
                    <a:cubicBezTo>
                      <a:pt x="106960" y="1138"/>
                      <a:pt x="107010" y="1189"/>
                      <a:pt x="107044" y="1205"/>
                    </a:cubicBezTo>
                    <a:cubicBezTo>
                      <a:pt x="107094" y="1222"/>
                      <a:pt x="107127" y="1272"/>
                      <a:pt x="107194" y="1289"/>
                    </a:cubicBezTo>
                    <a:cubicBezTo>
                      <a:pt x="107311" y="1373"/>
                      <a:pt x="107445" y="1490"/>
                      <a:pt x="107562" y="1557"/>
                    </a:cubicBezTo>
                    <a:cubicBezTo>
                      <a:pt x="107613" y="1607"/>
                      <a:pt x="107680" y="1657"/>
                      <a:pt x="107713" y="1691"/>
                    </a:cubicBezTo>
                    <a:cubicBezTo>
                      <a:pt x="107797" y="1758"/>
                      <a:pt x="107880" y="1808"/>
                      <a:pt x="107947" y="1892"/>
                    </a:cubicBezTo>
                    <a:lnTo>
                      <a:pt x="108065" y="2026"/>
                    </a:lnTo>
                    <a:lnTo>
                      <a:pt x="108299" y="2260"/>
                    </a:lnTo>
                    <a:cubicBezTo>
                      <a:pt x="108450" y="2394"/>
                      <a:pt x="108600" y="2561"/>
                      <a:pt x="108717" y="2729"/>
                    </a:cubicBezTo>
                    <a:lnTo>
                      <a:pt x="108717" y="2762"/>
                    </a:lnTo>
                    <a:cubicBezTo>
                      <a:pt x="108935" y="3013"/>
                      <a:pt x="109102" y="3281"/>
                      <a:pt x="109270" y="3566"/>
                    </a:cubicBezTo>
                    <a:cubicBezTo>
                      <a:pt x="109320" y="3649"/>
                      <a:pt x="109370" y="3766"/>
                      <a:pt x="109437" y="3867"/>
                    </a:cubicBezTo>
                    <a:cubicBezTo>
                      <a:pt x="109437" y="3884"/>
                      <a:pt x="109454" y="3900"/>
                      <a:pt x="109454" y="3900"/>
                    </a:cubicBezTo>
                    <a:lnTo>
                      <a:pt x="109571" y="4151"/>
                    </a:lnTo>
                    <a:lnTo>
                      <a:pt x="109705" y="4469"/>
                    </a:lnTo>
                    <a:lnTo>
                      <a:pt x="109822" y="4787"/>
                    </a:lnTo>
                    <a:cubicBezTo>
                      <a:pt x="109872" y="4888"/>
                      <a:pt x="109889" y="4988"/>
                      <a:pt x="109939" y="5105"/>
                    </a:cubicBezTo>
                    <a:lnTo>
                      <a:pt x="109939" y="5122"/>
                    </a:lnTo>
                    <a:cubicBezTo>
                      <a:pt x="109956" y="5223"/>
                      <a:pt x="109990" y="5323"/>
                      <a:pt x="110023" y="5440"/>
                    </a:cubicBezTo>
                    <a:cubicBezTo>
                      <a:pt x="110040" y="5541"/>
                      <a:pt x="110056" y="5641"/>
                      <a:pt x="110073" y="5775"/>
                    </a:cubicBezTo>
                    <a:cubicBezTo>
                      <a:pt x="110107" y="5892"/>
                      <a:pt x="110123" y="5993"/>
                      <a:pt x="110140" y="6110"/>
                    </a:cubicBezTo>
                    <a:cubicBezTo>
                      <a:pt x="110140" y="6160"/>
                      <a:pt x="110157" y="6244"/>
                      <a:pt x="110157" y="6311"/>
                    </a:cubicBezTo>
                    <a:cubicBezTo>
                      <a:pt x="110157" y="6327"/>
                      <a:pt x="110157" y="6361"/>
                      <a:pt x="110190" y="6394"/>
                    </a:cubicBezTo>
                    <a:lnTo>
                      <a:pt x="110190" y="6445"/>
                    </a:lnTo>
                    <a:lnTo>
                      <a:pt x="110190" y="6562"/>
                    </a:lnTo>
                    <a:cubicBezTo>
                      <a:pt x="110190" y="6645"/>
                      <a:pt x="110207" y="6712"/>
                      <a:pt x="110207" y="6796"/>
                    </a:cubicBezTo>
                    <a:lnTo>
                      <a:pt x="110207" y="6913"/>
                    </a:lnTo>
                    <a:lnTo>
                      <a:pt x="110207" y="6947"/>
                    </a:lnTo>
                    <a:lnTo>
                      <a:pt x="110207" y="7131"/>
                    </a:lnTo>
                    <a:lnTo>
                      <a:pt x="110207" y="159619"/>
                    </a:lnTo>
                    <a:lnTo>
                      <a:pt x="110241" y="159619"/>
                    </a:lnTo>
                    <a:lnTo>
                      <a:pt x="110241" y="159803"/>
                    </a:lnTo>
                    <a:lnTo>
                      <a:pt x="110241" y="159837"/>
                    </a:lnTo>
                    <a:lnTo>
                      <a:pt x="110241" y="159954"/>
                    </a:lnTo>
                    <a:lnTo>
                      <a:pt x="110241" y="160105"/>
                    </a:lnTo>
                    <a:lnTo>
                      <a:pt x="110241" y="160138"/>
                    </a:lnTo>
                    <a:lnTo>
                      <a:pt x="110241" y="160188"/>
                    </a:lnTo>
                    <a:lnTo>
                      <a:pt x="110241" y="160205"/>
                    </a:lnTo>
                    <a:lnTo>
                      <a:pt x="110241" y="160305"/>
                    </a:lnTo>
                    <a:lnTo>
                      <a:pt x="110241" y="160356"/>
                    </a:lnTo>
                    <a:cubicBezTo>
                      <a:pt x="110224" y="160456"/>
                      <a:pt x="110224" y="160556"/>
                      <a:pt x="110207" y="160640"/>
                    </a:cubicBezTo>
                    <a:cubicBezTo>
                      <a:pt x="110174" y="160757"/>
                      <a:pt x="110157" y="160875"/>
                      <a:pt x="110140" y="160975"/>
                    </a:cubicBezTo>
                    <a:cubicBezTo>
                      <a:pt x="110123" y="161092"/>
                      <a:pt x="110090" y="161209"/>
                      <a:pt x="110073" y="161310"/>
                    </a:cubicBezTo>
                    <a:cubicBezTo>
                      <a:pt x="110056" y="161427"/>
                      <a:pt x="110023" y="161527"/>
                      <a:pt x="109990" y="161628"/>
                    </a:cubicBezTo>
                    <a:lnTo>
                      <a:pt x="109990" y="161644"/>
                    </a:lnTo>
                    <a:cubicBezTo>
                      <a:pt x="109973" y="161762"/>
                      <a:pt x="109939" y="161862"/>
                      <a:pt x="109889" y="161963"/>
                    </a:cubicBezTo>
                    <a:lnTo>
                      <a:pt x="109772" y="162281"/>
                    </a:lnTo>
                    <a:lnTo>
                      <a:pt x="109638" y="162599"/>
                    </a:lnTo>
                    <a:lnTo>
                      <a:pt x="109521" y="162850"/>
                    </a:lnTo>
                    <a:cubicBezTo>
                      <a:pt x="109487" y="162866"/>
                      <a:pt x="109487" y="162883"/>
                      <a:pt x="109487" y="162883"/>
                    </a:cubicBezTo>
                    <a:cubicBezTo>
                      <a:pt x="109454" y="162984"/>
                      <a:pt x="109387" y="163067"/>
                      <a:pt x="109320" y="163184"/>
                    </a:cubicBezTo>
                    <a:cubicBezTo>
                      <a:pt x="109153" y="163469"/>
                      <a:pt x="108968" y="163720"/>
                      <a:pt x="108784" y="163988"/>
                    </a:cubicBezTo>
                    <a:lnTo>
                      <a:pt x="108784" y="164021"/>
                    </a:lnTo>
                    <a:cubicBezTo>
                      <a:pt x="108650" y="164189"/>
                      <a:pt x="108517" y="164356"/>
                      <a:pt x="108366" y="164490"/>
                    </a:cubicBezTo>
                    <a:lnTo>
                      <a:pt x="108366" y="164524"/>
                    </a:lnTo>
                    <a:lnTo>
                      <a:pt x="108132" y="164741"/>
                    </a:lnTo>
                    <a:lnTo>
                      <a:pt x="107998" y="164875"/>
                    </a:lnTo>
                    <a:cubicBezTo>
                      <a:pt x="107974" y="164899"/>
                      <a:pt x="107950" y="164924"/>
                      <a:pt x="107926" y="164950"/>
                    </a:cubicBezTo>
                    <a:lnTo>
                      <a:pt x="107926" y="164950"/>
                    </a:lnTo>
                    <a:cubicBezTo>
                      <a:pt x="109397" y="163643"/>
                      <a:pt x="110324" y="161738"/>
                      <a:pt x="110324" y="159619"/>
                    </a:cubicBezTo>
                    <a:lnTo>
                      <a:pt x="110324" y="7131"/>
                    </a:lnTo>
                    <a:cubicBezTo>
                      <a:pt x="110308" y="3197"/>
                      <a:pt x="107110" y="0"/>
                      <a:pt x="1031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>
                <a:off x="3195513" y="4824250"/>
                <a:ext cx="2752700" cy="163650"/>
              </a:xfrm>
              <a:custGeom>
                <a:avLst/>
                <a:gdLst/>
                <a:ahLst/>
                <a:cxnLst/>
                <a:rect l="l" t="t" r="r" b="b"/>
                <a:pathLst>
                  <a:path w="110108" h="6546" extrusionOk="0">
                    <a:moveTo>
                      <a:pt x="110107" y="101"/>
                    </a:moveTo>
                    <a:lnTo>
                      <a:pt x="110107" y="34"/>
                    </a:lnTo>
                    <a:lnTo>
                      <a:pt x="110107" y="134"/>
                    </a:lnTo>
                    <a:lnTo>
                      <a:pt x="110107" y="185"/>
                    </a:lnTo>
                    <a:cubicBezTo>
                      <a:pt x="110090" y="285"/>
                      <a:pt x="110090" y="385"/>
                      <a:pt x="110057" y="469"/>
                    </a:cubicBezTo>
                    <a:cubicBezTo>
                      <a:pt x="110040" y="603"/>
                      <a:pt x="110023" y="704"/>
                      <a:pt x="110007" y="804"/>
                    </a:cubicBezTo>
                    <a:cubicBezTo>
                      <a:pt x="109973" y="921"/>
                      <a:pt x="109956" y="1038"/>
                      <a:pt x="109940" y="1139"/>
                    </a:cubicBezTo>
                    <a:cubicBezTo>
                      <a:pt x="109923" y="1256"/>
                      <a:pt x="109873" y="1356"/>
                      <a:pt x="109856" y="1457"/>
                    </a:cubicBezTo>
                    <a:lnTo>
                      <a:pt x="109856" y="1473"/>
                    </a:lnTo>
                    <a:cubicBezTo>
                      <a:pt x="109806" y="1591"/>
                      <a:pt x="109789" y="1691"/>
                      <a:pt x="109756" y="1792"/>
                    </a:cubicBezTo>
                    <a:lnTo>
                      <a:pt x="109622" y="2110"/>
                    </a:lnTo>
                    <a:lnTo>
                      <a:pt x="109505" y="2428"/>
                    </a:lnTo>
                    <a:lnTo>
                      <a:pt x="109371" y="2679"/>
                    </a:lnTo>
                    <a:cubicBezTo>
                      <a:pt x="109354" y="2695"/>
                      <a:pt x="109354" y="2712"/>
                      <a:pt x="109354" y="2712"/>
                    </a:cubicBezTo>
                    <a:cubicBezTo>
                      <a:pt x="109304" y="2813"/>
                      <a:pt x="109253" y="2896"/>
                      <a:pt x="109186" y="3013"/>
                    </a:cubicBezTo>
                    <a:cubicBezTo>
                      <a:pt x="109019" y="3298"/>
                      <a:pt x="108835" y="3549"/>
                      <a:pt x="108634" y="3817"/>
                    </a:cubicBezTo>
                    <a:lnTo>
                      <a:pt x="108634" y="3850"/>
                    </a:lnTo>
                    <a:cubicBezTo>
                      <a:pt x="108517" y="4018"/>
                      <a:pt x="108366" y="4185"/>
                      <a:pt x="108216" y="4319"/>
                    </a:cubicBezTo>
                    <a:lnTo>
                      <a:pt x="108216" y="4353"/>
                    </a:lnTo>
                    <a:lnTo>
                      <a:pt x="107998" y="4570"/>
                    </a:lnTo>
                    <a:lnTo>
                      <a:pt x="107864" y="4704"/>
                    </a:lnTo>
                    <a:cubicBezTo>
                      <a:pt x="107780" y="4771"/>
                      <a:pt x="107713" y="4855"/>
                      <a:pt x="107630" y="4905"/>
                    </a:cubicBezTo>
                    <a:cubicBezTo>
                      <a:pt x="107596" y="4955"/>
                      <a:pt x="107529" y="4989"/>
                      <a:pt x="107479" y="5039"/>
                    </a:cubicBezTo>
                    <a:cubicBezTo>
                      <a:pt x="107362" y="5122"/>
                      <a:pt x="107228" y="5223"/>
                      <a:pt x="107111" y="5307"/>
                    </a:cubicBezTo>
                    <a:cubicBezTo>
                      <a:pt x="107061" y="5323"/>
                      <a:pt x="107027" y="5374"/>
                      <a:pt x="106960" y="5390"/>
                    </a:cubicBezTo>
                    <a:cubicBezTo>
                      <a:pt x="106927" y="5407"/>
                      <a:pt x="106877" y="5457"/>
                      <a:pt x="106843" y="5474"/>
                    </a:cubicBezTo>
                    <a:cubicBezTo>
                      <a:pt x="106726" y="5541"/>
                      <a:pt x="106642" y="5608"/>
                      <a:pt x="106542" y="5641"/>
                    </a:cubicBezTo>
                    <a:lnTo>
                      <a:pt x="106391" y="5725"/>
                    </a:lnTo>
                    <a:cubicBezTo>
                      <a:pt x="105939" y="5959"/>
                      <a:pt x="105454" y="6160"/>
                      <a:pt x="104952" y="6294"/>
                    </a:cubicBezTo>
                    <a:cubicBezTo>
                      <a:pt x="104918" y="6311"/>
                      <a:pt x="104868" y="6311"/>
                      <a:pt x="104834" y="6311"/>
                    </a:cubicBezTo>
                    <a:cubicBezTo>
                      <a:pt x="104768" y="6328"/>
                      <a:pt x="104717" y="6328"/>
                      <a:pt x="104667" y="6361"/>
                    </a:cubicBezTo>
                    <a:cubicBezTo>
                      <a:pt x="104366" y="6411"/>
                      <a:pt x="104081" y="6462"/>
                      <a:pt x="103780" y="6495"/>
                    </a:cubicBezTo>
                    <a:cubicBezTo>
                      <a:pt x="103746" y="6495"/>
                      <a:pt x="103680" y="6529"/>
                      <a:pt x="103629" y="6529"/>
                    </a:cubicBezTo>
                    <a:cubicBezTo>
                      <a:pt x="103462" y="6545"/>
                      <a:pt x="103278" y="6545"/>
                      <a:pt x="103110" y="6545"/>
                    </a:cubicBezTo>
                    <a:lnTo>
                      <a:pt x="7031" y="6545"/>
                    </a:lnTo>
                    <a:cubicBezTo>
                      <a:pt x="6847" y="6545"/>
                      <a:pt x="6680" y="6545"/>
                      <a:pt x="6512" y="6529"/>
                    </a:cubicBezTo>
                    <a:cubicBezTo>
                      <a:pt x="6445" y="6529"/>
                      <a:pt x="6412" y="6495"/>
                      <a:pt x="6345" y="6495"/>
                    </a:cubicBezTo>
                    <a:cubicBezTo>
                      <a:pt x="6060" y="6478"/>
                      <a:pt x="5759" y="6411"/>
                      <a:pt x="5491" y="6361"/>
                    </a:cubicBezTo>
                    <a:cubicBezTo>
                      <a:pt x="5424" y="6328"/>
                      <a:pt x="5374" y="6328"/>
                      <a:pt x="5324" y="6311"/>
                    </a:cubicBezTo>
                    <a:cubicBezTo>
                      <a:pt x="5274" y="6294"/>
                      <a:pt x="5207" y="6294"/>
                      <a:pt x="5173" y="6277"/>
                    </a:cubicBezTo>
                    <a:cubicBezTo>
                      <a:pt x="4671" y="6144"/>
                      <a:pt x="4186" y="5959"/>
                      <a:pt x="3750" y="5708"/>
                    </a:cubicBezTo>
                    <a:lnTo>
                      <a:pt x="3600" y="5625"/>
                    </a:lnTo>
                    <a:cubicBezTo>
                      <a:pt x="3416" y="5524"/>
                      <a:pt x="3231" y="5390"/>
                      <a:pt x="3031" y="5273"/>
                    </a:cubicBezTo>
                    <a:cubicBezTo>
                      <a:pt x="2997" y="5223"/>
                      <a:pt x="2947" y="5206"/>
                      <a:pt x="2913" y="5189"/>
                    </a:cubicBezTo>
                    <a:cubicBezTo>
                      <a:pt x="2830" y="5122"/>
                      <a:pt x="2763" y="5056"/>
                      <a:pt x="2679" y="5022"/>
                    </a:cubicBezTo>
                    <a:cubicBezTo>
                      <a:pt x="2478" y="4855"/>
                      <a:pt x="2311" y="4687"/>
                      <a:pt x="2127" y="4520"/>
                    </a:cubicBezTo>
                    <a:lnTo>
                      <a:pt x="1993" y="4386"/>
                    </a:lnTo>
                    <a:lnTo>
                      <a:pt x="1926" y="4319"/>
                    </a:lnTo>
                    <a:cubicBezTo>
                      <a:pt x="1909" y="4302"/>
                      <a:pt x="1892" y="4286"/>
                      <a:pt x="1892" y="4269"/>
                    </a:cubicBezTo>
                    <a:cubicBezTo>
                      <a:pt x="1825" y="4202"/>
                      <a:pt x="1758" y="4135"/>
                      <a:pt x="1725" y="4068"/>
                    </a:cubicBezTo>
                    <a:cubicBezTo>
                      <a:pt x="1675" y="4018"/>
                      <a:pt x="1625" y="3951"/>
                      <a:pt x="1574" y="3884"/>
                    </a:cubicBezTo>
                    <a:cubicBezTo>
                      <a:pt x="1558" y="3867"/>
                      <a:pt x="1541" y="3850"/>
                      <a:pt x="1507" y="3800"/>
                    </a:cubicBezTo>
                    <a:lnTo>
                      <a:pt x="1474" y="3767"/>
                    </a:lnTo>
                    <a:cubicBezTo>
                      <a:pt x="1424" y="3700"/>
                      <a:pt x="1373" y="3633"/>
                      <a:pt x="1323" y="3549"/>
                    </a:cubicBezTo>
                    <a:cubicBezTo>
                      <a:pt x="1323" y="3549"/>
                      <a:pt x="1323" y="3532"/>
                      <a:pt x="1306" y="3532"/>
                    </a:cubicBezTo>
                    <a:cubicBezTo>
                      <a:pt x="1240" y="3449"/>
                      <a:pt x="1173" y="3365"/>
                      <a:pt x="1139" y="3281"/>
                    </a:cubicBezTo>
                    <a:cubicBezTo>
                      <a:pt x="1139" y="3265"/>
                      <a:pt x="1122" y="3265"/>
                      <a:pt x="1122" y="3265"/>
                    </a:cubicBezTo>
                    <a:cubicBezTo>
                      <a:pt x="1072" y="3181"/>
                      <a:pt x="1005" y="3097"/>
                      <a:pt x="972" y="3013"/>
                    </a:cubicBezTo>
                    <a:cubicBezTo>
                      <a:pt x="905" y="2896"/>
                      <a:pt x="871" y="2813"/>
                      <a:pt x="804" y="2712"/>
                    </a:cubicBezTo>
                    <a:cubicBezTo>
                      <a:pt x="788" y="2695"/>
                      <a:pt x="788" y="2695"/>
                      <a:pt x="788" y="2679"/>
                    </a:cubicBezTo>
                    <a:lnTo>
                      <a:pt x="654" y="2428"/>
                    </a:lnTo>
                    <a:lnTo>
                      <a:pt x="537" y="2110"/>
                    </a:lnTo>
                    <a:lnTo>
                      <a:pt x="403" y="1792"/>
                    </a:lnTo>
                    <a:cubicBezTo>
                      <a:pt x="336" y="1641"/>
                      <a:pt x="302" y="1473"/>
                      <a:pt x="252" y="1306"/>
                    </a:cubicBezTo>
                    <a:lnTo>
                      <a:pt x="135" y="804"/>
                    </a:lnTo>
                    <a:cubicBezTo>
                      <a:pt x="118" y="704"/>
                      <a:pt x="85" y="586"/>
                      <a:pt x="68" y="469"/>
                    </a:cubicBezTo>
                    <a:cubicBezTo>
                      <a:pt x="51" y="369"/>
                      <a:pt x="51" y="268"/>
                      <a:pt x="34" y="185"/>
                    </a:cubicBezTo>
                    <a:lnTo>
                      <a:pt x="34" y="134"/>
                    </a:lnTo>
                    <a:cubicBezTo>
                      <a:pt x="34" y="101"/>
                      <a:pt x="1" y="34"/>
                      <a:pt x="1" y="0"/>
                    </a:cubicBezTo>
                    <a:cubicBezTo>
                      <a:pt x="1" y="34"/>
                      <a:pt x="1" y="84"/>
                      <a:pt x="34" y="118"/>
                    </a:cubicBezTo>
                    <a:cubicBezTo>
                      <a:pt x="51" y="218"/>
                      <a:pt x="51" y="335"/>
                      <a:pt x="68" y="436"/>
                    </a:cubicBezTo>
                    <a:cubicBezTo>
                      <a:pt x="68" y="469"/>
                      <a:pt x="85" y="536"/>
                      <a:pt x="85" y="586"/>
                    </a:cubicBezTo>
                    <a:cubicBezTo>
                      <a:pt x="85" y="637"/>
                      <a:pt x="118" y="704"/>
                      <a:pt x="135" y="770"/>
                    </a:cubicBezTo>
                    <a:cubicBezTo>
                      <a:pt x="152" y="854"/>
                      <a:pt x="168" y="955"/>
                      <a:pt x="202" y="1038"/>
                    </a:cubicBezTo>
                    <a:cubicBezTo>
                      <a:pt x="218" y="1139"/>
                      <a:pt x="252" y="1222"/>
                      <a:pt x="285" y="1340"/>
                    </a:cubicBezTo>
                    <a:cubicBezTo>
                      <a:pt x="302" y="1423"/>
                      <a:pt x="319" y="1507"/>
                      <a:pt x="369" y="1557"/>
                    </a:cubicBezTo>
                    <a:cubicBezTo>
                      <a:pt x="419" y="1725"/>
                      <a:pt x="486" y="1892"/>
                      <a:pt x="553" y="2043"/>
                    </a:cubicBezTo>
                    <a:cubicBezTo>
                      <a:pt x="570" y="2093"/>
                      <a:pt x="587" y="2143"/>
                      <a:pt x="620" y="2193"/>
                    </a:cubicBezTo>
                    <a:cubicBezTo>
                      <a:pt x="654" y="2277"/>
                      <a:pt x="670" y="2344"/>
                      <a:pt x="721" y="2428"/>
                    </a:cubicBezTo>
                    <a:cubicBezTo>
                      <a:pt x="721" y="2428"/>
                      <a:pt x="721" y="2444"/>
                      <a:pt x="737" y="2444"/>
                    </a:cubicBezTo>
                    <a:cubicBezTo>
                      <a:pt x="788" y="2528"/>
                      <a:pt x="821" y="2612"/>
                      <a:pt x="888" y="2695"/>
                    </a:cubicBezTo>
                    <a:lnTo>
                      <a:pt x="888" y="2712"/>
                    </a:lnTo>
                    <a:cubicBezTo>
                      <a:pt x="921" y="2779"/>
                      <a:pt x="955" y="2846"/>
                      <a:pt x="988" y="2880"/>
                    </a:cubicBezTo>
                    <a:cubicBezTo>
                      <a:pt x="1039" y="2930"/>
                      <a:pt x="1055" y="2980"/>
                      <a:pt x="1089" y="3030"/>
                    </a:cubicBezTo>
                    <a:cubicBezTo>
                      <a:pt x="1089" y="3047"/>
                      <a:pt x="1122" y="3047"/>
                      <a:pt x="1122" y="3064"/>
                    </a:cubicBezTo>
                    <a:cubicBezTo>
                      <a:pt x="1156" y="3147"/>
                      <a:pt x="1223" y="3214"/>
                      <a:pt x="1290" y="3298"/>
                    </a:cubicBezTo>
                    <a:cubicBezTo>
                      <a:pt x="1340" y="3382"/>
                      <a:pt x="1407" y="3449"/>
                      <a:pt x="1457" y="3516"/>
                    </a:cubicBezTo>
                    <a:cubicBezTo>
                      <a:pt x="1474" y="3532"/>
                      <a:pt x="1474" y="3549"/>
                      <a:pt x="1491" y="3549"/>
                    </a:cubicBezTo>
                    <a:cubicBezTo>
                      <a:pt x="1558" y="3633"/>
                      <a:pt x="1625" y="3700"/>
                      <a:pt x="1675" y="3767"/>
                    </a:cubicBezTo>
                    <a:cubicBezTo>
                      <a:pt x="1742" y="3850"/>
                      <a:pt x="1825" y="3901"/>
                      <a:pt x="1892" y="3968"/>
                    </a:cubicBezTo>
                    <a:lnTo>
                      <a:pt x="2076" y="4152"/>
                    </a:lnTo>
                    <a:cubicBezTo>
                      <a:pt x="2093" y="4185"/>
                      <a:pt x="2127" y="4185"/>
                      <a:pt x="2143" y="4202"/>
                    </a:cubicBezTo>
                    <a:cubicBezTo>
                      <a:pt x="2210" y="4269"/>
                      <a:pt x="2294" y="4319"/>
                      <a:pt x="2344" y="4386"/>
                    </a:cubicBezTo>
                    <a:lnTo>
                      <a:pt x="2595" y="4570"/>
                    </a:lnTo>
                    <a:cubicBezTo>
                      <a:pt x="2662" y="4620"/>
                      <a:pt x="2729" y="4687"/>
                      <a:pt x="2796" y="4721"/>
                    </a:cubicBezTo>
                    <a:cubicBezTo>
                      <a:pt x="2830" y="4738"/>
                      <a:pt x="2846" y="4771"/>
                      <a:pt x="2897" y="4788"/>
                    </a:cubicBezTo>
                    <a:cubicBezTo>
                      <a:pt x="2930" y="4804"/>
                      <a:pt x="2980" y="4855"/>
                      <a:pt x="3014" y="4871"/>
                    </a:cubicBezTo>
                    <a:cubicBezTo>
                      <a:pt x="3064" y="4888"/>
                      <a:pt x="3098" y="4938"/>
                      <a:pt x="3148" y="4955"/>
                    </a:cubicBezTo>
                    <a:cubicBezTo>
                      <a:pt x="3231" y="4989"/>
                      <a:pt x="3315" y="5056"/>
                      <a:pt x="3399" y="5106"/>
                    </a:cubicBezTo>
                    <a:cubicBezTo>
                      <a:pt x="3432" y="5122"/>
                      <a:pt x="3499" y="5156"/>
                      <a:pt x="3566" y="5189"/>
                    </a:cubicBezTo>
                    <a:cubicBezTo>
                      <a:pt x="3683" y="5240"/>
                      <a:pt x="3817" y="5307"/>
                      <a:pt x="3968" y="5374"/>
                    </a:cubicBezTo>
                    <a:cubicBezTo>
                      <a:pt x="4001" y="5390"/>
                      <a:pt x="4052" y="5407"/>
                      <a:pt x="4085" y="5407"/>
                    </a:cubicBezTo>
                    <a:cubicBezTo>
                      <a:pt x="4152" y="5441"/>
                      <a:pt x="4219" y="5457"/>
                      <a:pt x="4269" y="5491"/>
                    </a:cubicBezTo>
                    <a:cubicBezTo>
                      <a:pt x="4353" y="5524"/>
                      <a:pt x="4437" y="5558"/>
                      <a:pt x="4520" y="5574"/>
                    </a:cubicBezTo>
                    <a:cubicBezTo>
                      <a:pt x="4604" y="5608"/>
                      <a:pt x="4688" y="5625"/>
                      <a:pt x="4805" y="5658"/>
                    </a:cubicBezTo>
                    <a:lnTo>
                      <a:pt x="4822" y="5658"/>
                    </a:lnTo>
                    <a:cubicBezTo>
                      <a:pt x="4922" y="5692"/>
                      <a:pt x="5006" y="5708"/>
                      <a:pt x="5106" y="5725"/>
                    </a:cubicBezTo>
                    <a:lnTo>
                      <a:pt x="5140" y="5725"/>
                    </a:lnTo>
                    <a:cubicBezTo>
                      <a:pt x="5223" y="5742"/>
                      <a:pt x="5274" y="5742"/>
                      <a:pt x="5357" y="5775"/>
                    </a:cubicBezTo>
                    <a:cubicBezTo>
                      <a:pt x="5725" y="5826"/>
                      <a:pt x="6060" y="5859"/>
                      <a:pt x="6428" y="5859"/>
                    </a:cubicBezTo>
                    <a:lnTo>
                      <a:pt x="103780" y="5859"/>
                    </a:lnTo>
                    <a:cubicBezTo>
                      <a:pt x="103914" y="5859"/>
                      <a:pt x="104031" y="5859"/>
                      <a:pt x="104165" y="5826"/>
                    </a:cubicBezTo>
                    <a:cubicBezTo>
                      <a:pt x="104232" y="5826"/>
                      <a:pt x="104282" y="5826"/>
                      <a:pt x="104366" y="5809"/>
                    </a:cubicBezTo>
                    <a:cubicBezTo>
                      <a:pt x="104433" y="5809"/>
                      <a:pt x="104483" y="5792"/>
                      <a:pt x="104533" y="5792"/>
                    </a:cubicBezTo>
                    <a:lnTo>
                      <a:pt x="104617" y="5792"/>
                    </a:lnTo>
                    <a:cubicBezTo>
                      <a:pt x="104701" y="5775"/>
                      <a:pt x="104768" y="5775"/>
                      <a:pt x="104851" y="5742"/>
                    </a:cubicBezTo>
                    <a:lnTo>
                      <a:pt x="104868" y="5742"/>
                    </a:lnTo>
                    <a:cubicBezTo>
                      <a:pt x="104918" y="5742"/>
                      <a:pt x="104952" y="5725"/>
                      <a:pt x="105019" y="5725"/>
                    </a:cubicBezTo>
                    <a:cubicBezTo>
                      <a:pt x="105035" y="5725"/>
                      <a:pt x="105069" y="5708"/>
                      <a:pt x="105086" y="5708"/>
                    </a:cubicBezTo>
                    <a:lnTo>
                      <a:pt x="105102" y="5708"/>
                    </a:lnTo>
                    <a:cubicBezTo>
                      <a:pt x="105169" y="5692"/>
                      <a:pt x="105236" y="5692"/>
                      <a:pt x="105320" y="5658"/>
                    </a:cubicBezTo>
                    <a:cubicBezTo>
                      <a:pt x="105337" y="5658"/>
                      <a:pt x="105370" y="5641"/>
                      <a:pt x="105404" y="5641"/>
                    </a:cubicBezTo>
                    <a:cubicBezTo>
                      <a:pt x="105504" y="5625"/>
                      <a:pt x="105588" y="5591"/>
                      <a:pt x="105671" y="5558"/>
                    </a:cubicBezTo>
                    <a:cubicBezTo>
                      <a:pt x="105755" y="5541"/>
                      <a:pt x="105856" y="5491"/>
                      <a:pt x="105939" y="5474"/>
                    </a:cubicBezTo>
                    <a:lnTo>
                      <a:pt x="105956" y="5474"/>
                    </a:lnTo>
                    <a:cubicBezTo>
                      <a:pt x="106006" y="5457"/>
                      <a:pt x="106040" y="5424"/>
                      <a:pt x="106090" y="5424"/>
                    </a:cubicBezTo>
                    <a:lnTo>
                      <a:pt x="106107" y="5424"/>
                    </a:lnTo>
                    <a:cubicBezTo>
                      <a:pt x="106157" y="5407"/>
                      <a:pt x="106207" y="5390"/>
                      <a:pt x="106257" y="5374"/>
                    </a:cubicBezTo>
                    <a:lnTo>
                      <a:pt x="106274" y="5374"/>
                    </a:lnTo>
                    <a:lnTo>
                      <a:pt x="106659" y="5189"/>
                    </a:lnTo>
                    <a:cubicBezTo>
                      <a:pt x="106709" y="5156"/>
                      <a:pt x="106759" y="5122"/>
                      <a:pt x="106826" y="5106"/>
                    </a:cubicBezTo>
                    <a:cubicBezTo>
                      <a:pt x="106910" y="5056"/>
                      <a:pt x="106994" y="4989"/>
                      <a:pt x="107077" y="4955"/>
                    </a:cubicBezTo>
                    <a:cubicBezTo>
                      <a:pt x="107111" y="4922"/>
                      <a:pt x="107161" y="4905"/>
                      <a:pt x="107195" y="4871"/>
                    </a:cubicBezTo>
                    <a:cubicBezTo>
                      <a:pt x="107245" y="4855"/>
                      <a:pt x="107278" y="4821"/>
                      <a:pt x="107329" y="4788"/>
                    </a:cubicBezTo>
                    <a:cubicBezTo>
                      <a:pt x="107362" y="4771"/>
                      <a:pt x="107379" y="4738"/>
                      <a:pt x="107429" y="4721"/>
                    </a:cubicBezTo>
                    <a:cubicBezTo>
                      <a:pt x="107496" y="4687"/>
                      <a:pt x="107546" y="4637"/>
                      <a:pt x="107613" y="4570"/>
                    </a:cubicBezTo>
                    <a:lnTo>
                      <a:pt x="107864" y="4386"/>
                    </a:lnTo>
                    <a:cubicBezTo>
                      <a:pt x="107931" y="4353"/>
                      <a:pt x="107998" y="4286"/>
                      <a:pt x="108048" y="4235"/>
                    </a:cubicBezTo>
                    <a:lnTo>
                      <a:pt x="108082" y="4219"/>
                    </a:lnTo>
                    <a:cubicBezTo>
                      <a:pt x="108098" y="4202"/>
                      <a:pt x="108115" y="4168"/>
                      <a:pt x="108132" y="4168"/>
                    </a:cubicBezTo>
                    <a:lnTo>
                      <a:pt x="108165" y="4152"/>
                    </a:lnTo>
                    <a:cubicBezTo>
                      <a:pt x="108216" y="4085"/>
                      <a:pt x="108283" y="4051"/>
                      <a:pt x="108333" y="3984"/>
                    </a:cubicBezTo>
                    <a:lnTo>
                      <a:pt x="108417" y="3901"/>
                    </a:lnTo>
                    <a:lnTo>
                      <a:pt x="108500" y="3817"/>
                    </a:lnTo>
                    <a:cubicBezTo>
                      <a:pt x="108500" y="3817"/>
                      <a:pt x="108500" y="3800"/>
                      <a:pt x="108517" y="3800"/>
                    </a:cubicBezTo>
                    <a:cubicBezTo>
                      <a:pt x="108534" y="3783"/>
                      <a:pt x="108550" y="3750"/>
                      <a:pt x="108584" y="3716"/>
                    </a:cubicBezTo>
                    <a:cubicBezTo>
                      <a:pt x="108617" y="3666"/>
                      <a:pt x="108668" y="3616"/>
                      <a:pt x="108718" y="3549"/>
                    </a:cubicBezTo>
                    <a:cubicBezTo>
                      <a:pt x="108751" y="3532"/>
                      <a:pt x="108768" y="3516"/>
                      <a:pt x="108768" y="3482"/>
                    </a:cubicBezTo>
                    <a:cubicBezTo>
                      <a:pt x="108835" y="3432"/>
                      <a:pt x="108885" y="3348"/>
                      <a:pt x="108935" y="3281"/>
                    </a:cubicBezTo>
                    <a:cubicBezTo>
                      <a:pt x="108969" y="3214"/>
                      <a:pt x="109019" y="3181"/>
                      <a:pt x="109053" y="3114"/>
                    </a:cubicBezTo>
                    <a:lnTo>
                      <a:pt x="109086" y="3097"/>
                    </a:lnTo>
                    <a:cubicBezTo>
                      <a:pt x="109103" y="3047"/>
                      <a:pt x="109136" y="3013"/>
                      <a:pt x="109170" y="2963"/>
                    </a:cubicBezTo>
                    <a:cubicBezTo>
                      <a:pt x="109203" y="2896"/>
                      <a:pt x="109270" y="2813"/>
                      <a:pt x="109304" y="2729"/>
                    </a:cubicBezTo>
                    <a:lnTo>
                      <a:pt x="109337" y="2712"/>
                    </a:lnTo>
                    <a:lnTo>
                      <a:pt x="109421" y="2561"/>
                    </a:lnTo>
                    <a:cubicBezTo>
                      <a:pt x="109438" y="2545"/>
                      <a:pt x="109454" y="2511"/>
                      <a:pt x="109454" y="2478"/>
                    </a:cubicBezTo>
                    <a:cubicBezTo>
                      <a:pt x="109505" y="2428"/>
                      <a:pt x="109521" y="2361"/>
                      <a:pt x="109538" y="2310"/>
                    </a:cubicBezTo>
                    <a:cubicBezTo>
                      <a:pt x="109588" y="2227"/>
                      <a:pt x="109622" y="2177"/>
                      <a:pt x="109638" y="2093"/>
                    </a:cubicBezTo>
                    <a:cubicBezTo>
                      <a:pt x="109672" y="2026"/>
                      <a:pt x="109689" y="1959"/>
                      <a:pt x="109722" y="1925"/>
                    </a:cubicBezTo>
                    <a:cubicBezTo>
                      <a:pt x="109722" y="1892"/>
                      <a:pt x="109756" y="1875"/>
                      <a:pt x="109756" y="1858"/>
                    </a:cubicBezTo>
                    <a:lnTo>
                      <a:pt x="109806" y="1674"/>
                    </a:lnTo>
                    <a:cubicBezTo>
                      <a:pt x="109839" y="1624"/>
                      <a:pt x="109839" y="1591"/>
                      <a:pt x="109856" y="1540"/>
                    </a:cubicBezTo>
                    <a:cubicBezTo>
                      <a:pt x="109856" y="1540"/>
                      <a:pt x="109856" y="1524"/>
                      <a:pt x="109873" y="1524"/>
                    </a:cubicBezTo>
                    <a:cubicBezTo>
                      <a:pt x="109890" y="1457"/>
                      <a:pt x="109923" y="1373"/>
                      <a:pt x="109940" y="1306"/>
                    </a:cubicBezTo>
                    <a:cubicBezTo>
                      <a:pt x="109956" y="1222"/>
                      <a:pt x="109973" y="1172"/>
                      <a:pt x="110007" y="1088"/>
                    </a:cubicBezTo>
                    <a:lnTo>
                      <a:pt x="110007" y="1055"/>
                    </a:lnTo>
                    <a:lnTo>
                      <a:pt x="110023" y="971"/>
                    </a:lnTo>
                    <a:cubicBezTo>
                      <a:pt x="110040" y="921"/>
                      <a:pt x="110057" y="837"/>
                      <a:pt x="110057" y="754"/>
                    </a:cubicBezTo>
                    <a:lnTo>
                      <a:pt x="110057" y="720"/>
                    </a:lnTo>
                    <a:cubicBezTo>
                      <a:pt x="110090" y="670"/>
                      <a:pt x="110090" y="603"/>
                      <a:pt x="110090" y="536"/>
                    </a:cubicBezTo>
                    <a:cubicBezTo>
                      <a:pt x="110107" y="503"/>
                      <a:pt x="110107" y="436"/>
                      <a:pt x="110107" y="385"/>
                    </a:cubicBezTo>
                    <a:cubicBezTo>
                      <a:pt x="110090" y="302"/>
                      <a:pt x="110107" y="201"/>
                      <a:pt x="110107" y="10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" name="Google Shape;141;p15"/>
              <p:cNvSpPr/>
              <p:nvPr/>
            </p:nvSpPr>
            <p:spPr>
              <a:xfrm>
                <a:off x="5949013" y="4810450"/>
                <a:ext cx="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1" h="335" extrusionOk="0">
                    <a:moveTo>
                      <a:pt x="1" y="0"/>
                    </a:moveTo>
                    <a:lnTo>
                      <a:pt x="1" y="335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>
                <a:off x="5772013" y="838375"/>
                <a:ext cx="177025" cy="4132350"/>
              </a:xfrm>
              <a:custGeom>
                <a:avLst/>
                <a:gdLst/>
                <a:ahLst/>
                <a:cxnLst/>
                <a:rect l="l" t="t" r="r" b="b"/>
                <a:pathLst>
                  <a:path w="7081" h="165294" extrusionOk="0">
                    <a:moveTo>
                      <a:pt x="7081" y="6395"/>
                    </a:moveTo>
                    <a:lnTo>
                      <a:pt x="7081" y="158883"/>
                    </a:lnTo>
                    <a:lnTo>
                      <a:pt x="7081" y="159067"/>
                    </a:lnTo>
                    <a:lnTo>
                      <a:pt x="7081" y="159101"/>
                    </a:lnTo>
                    <a:lnTo>
                      <a:pt x="7081" y="159218"/>
                    </a:lnTo>
                    <a:lnTo>
                      <a:pt x="7081" y="159369"/>
                    </a:lnTo>
                    <a:lnTo>
                      <a:pt x="7081" y="159402"/>
                    </a:lnTo>
                    <a:lnTo>
                      <a:pt x="7081" y="159452"/>
                    </a:lnTo>
                    <a:lnTo>
                      <a:pt x="7081" y="159469"/>
                    </a:lnTo>
                    <a:lnTo>
                      <a:pt x="7081" y="159536"/>
                    </a:lnTo>
                    <a:cubicBezTo>
                      <a:pt x="7064" y="159636"/>
                      <a:pt x="7064" y="159737"/>
                      <a:pt x="7047" y="159854"/>
                    </a:cubicBezTo>
                    <a:cubicBezTo>
                      <a:pt x="7047" y="159887"/>
                      <a:pt x="7014" y="159954"/>
                      <a:pt x="7014" y="159988"/>
                    </a:cubicBezTo>
                    <a:cubicBezTo>
                      <a:pt x="7014" y="160055"/>
                      <a:pt x="6997" y="160122"/>
                      <a:pt x="6997" y="160189"/>
                    </a:cubicBezTo>
                    <a:lnTo>
                      <a:pt x="6997" y="160205"/>
                    </a:lnTo>
                    <a:cubicBezTo>
                      <a:pt x="6980" y="160289"/>
                      <a:pt x="6980" y="160356"/>
                      <a:pt x="6963" y="160440"/>
                    </a:cubicBezTo>
                    <a:lnTo>
                      <a:pt x="6930" y="160523"/>
                    </a:lnTo>
                    <a:lnTo>
                      <a:pt x="6930" y="160540"/>
                    </a:lnTo>
                    <a:cubicBezTo>
                      <a:pt x="6913" y="160624"/>
                      <a:pt x="6896" y="160691"/>
                      <a:pt x="6880" y="160775"/>
                    </a:cubicBezTo>
                    <a:cubicBezTo>
                      <a:pt x="6846" y="160825"/>
                      <a:pt x="6830" y="160908"/>
                      <a:pt x="6813" y="160975"/>
                    </a:cubicBezTo>
                    <a:cubicBezTo>
                      <a:pt x="6813" y="160975"/>
                      <a:pt x="6813" y="160992"/>
                      <a:pt x="6796" y="160992"/>
                    </a:cubicBezTo>
                    <a:cubicBezTo>
                      <a:pt x="6763" y="161042"/>
                      <a:pt x="6763" y="161076"/>
                      <a:pt x="6746" y="161126"/>
                    </a:cubicBezTo>
                    <a:lnTo>
                      <a:pt x="6679" y="161310"/>
                    </a:lnTo>
                    <a:cubicBezTo>
                      <a:pt x="6662" y="161327"/>
                      <a:pt x="6662" y="161360"/>
                      <a:pt x="6662" y="161377"/>
                    </a:cubicBezTo>
                    <a:cubicBezTo>
                      <a:pt x="6645" y="161444"/>
                      <a:pt x="6629" y="161494"/>
                      <a:pt x="6578" y="161545"/>
                    </a:cubicBezTo>
                    <a:cubicBezTo>
                      <a:pt x="6545" y="161628"/>
                      <a:pt x="6511" y="161695"/>
                      <a:pt x="6478" y="161779"/>
                    </a:cubicBezTo>
                    <a:cubicBezTo>
                      <a:pt x="6461" y="161829"/>
                      <a:pt x="6411" y="161879"/>
                      <a:pt x="6394" y="161946"/>
                    </a:cubicBezTo>
                    <a:cubicBezTo>
                      <a:pt x="6378" y="161963"/>
                      <a:pt x="6378" y="161996"/>
                      <a:pt x="6344" y="162030"/>
                    </a:cubicBezTo>
                    <a:lnTo>
                      <a:pt x="6193" y="162147"/>
                    </a:lnTo>
                    <a:cubicBezTo>
                      <a:pt x="6193" y="162147"/>
                      <a:pt x="6193" y="162164"/>
                      <a:pt x="6160" y="162164"/>
                    </a:cubicBezTo>
                    <a:cubicBezTo>
                      <a:pt x="6126" y="162248"/>
                      <a:pt x="6076" y="162315"/>
                      <a:pt x="6026" y="162398"/>
                    </a:cubicBezTo>
                    <a:cubicBezTo>
                      <a:pt x="5993" y="162448"/>
                      <a:pt x="5959" y="162482"/>
                      <a:pt x="5942" y="162532"/>
                    </a:cubicBezTo>
                    <a:lnTo>
                      <a:pt x="5909" y="162549"/>
                    </a:lnTo>
                    <a:cubicBezTo>
                      <a:pt x="5875" y="162616"/>
                      <a:pt x="5825" y="162666"/>
                      <a:pt x="5792" y="162716"/>
                    </a:cubicBezTo>
                    <a:cubicBezTo>
                      <a:pt x="5725" y="162800"/>
                      <a:pt x="5675" y="162867"/>
                      <a:pt x="5624" y="162917"/>
                    </a:cubicBezTo>
                    <a:cubicBezTo>
                      <a:pt x="5608" y="162951"/>
                      <a:pt x="5608" y="162967"/>
                      <a:pt x="5574" y="162984"/>
                    </a:cubicBezTo>
                    <a:cubicBezTo>
                      <a:pt x="5541" y="163034"/>
                      <a:pt x="5490" y="163084"/>
                      <a:pt x="5423" y="163151"/>
                    </a:cubicBezTo>
                    <a:cubicBezTo>
                      <a:pt x="5407" y="163168"/>
                      <a:pt x="5390" y="163218"/>
                      <a:pt x="5373" y="163235"/>
                    </a:cubicBezTo>
                    <a:lnTo>
                      <a:pt x="5340" y="163252"/>
                    </a:lnTo>
                    <a:lnTo>
                      <a:pt x="5256" y="163336"/>
                    </a:lnTo>
                    <a:lnTo>
                      <a:pt x="5189" y="163419"/>
                    </a:lnTo>
                    <a:lnTo>
                      <a:pt x="5022" y="163587"/>
                    </a:lnTo>
                    <a:lnTo>
                      <a:pt x="4988" y="163603"/>
                    </a:lnTo>
                    <a:cubicBezTo>
                      <a:pt x="4972" y="163637"/>
                      <a:pt x="4955" y="163637"/>
                      <a:pt x="4938" y="163654"/>
                    </a:cubicBezTo>
                    <a:lnTo>
                      <a:pt x="4905" y="163670"/>
                    </a:lnTo>
                    <a:cubicBezTo>
                      <a:pt x="4854" y="163721"/>
                      <a:pt x="4787" y="163788"/>
                      <a:pt x="4720" y="163821"/>
                    </a:cubicBezTo>
                    <a:cubicBezTo>
                      <a:pt x="4637" y="163888"/>
                      <a:pt x="4570" y="163955"/>
                      <a:pt x="4469" y="164005"/>
                    </a:cubicBezTo>
                    <a:cubicBezTo>
                      <a:pt x="4402" y="164055"/>
                      <a:pt x="4352" y="164122"/>
                      <a:pt x="4285" y="164156"/>
                    </a:cubicBezTo>
                    <a:cubicBezTo>
                      <a:pt x="4235" y="164173"/>
                      <a:pt x="4218" y="164206"/>
                      <a:pt x="4185" y="164223"/>
                    </a:cubicBezTo>
                    <a:cubicBezTo>
                      <a:pt x="4135" y="164239"/>
                      <a:pt x="4101" y="164290"/>
                      <a:pt x="4051" y="164306"/>
                    </a:cubicBezTo>
                    <a:cubicBezTo>
                      <a:pt x="4001" y="164323"/>
                      <a:pt x="3967" y="164357"/>
                      <a:pt x="3934" y="164390"/>
                    </a:cubicBezTo>
                    <a:cubicBezTo>
                      <a:pt x="3850" y="164424"/>
                      <a:pt x="3766" y="164491"/>
                      <a:pt x="3666" y="164541"/>
                    </a:cubicBezTo>
                    <a:cubicBezTo>
                      <a:pt x="3632" y="164557"/>
                      <a:pt x="3565" y="164591"/>
                      <a:pt x="3515" y="164624"/>
                    </a:cubicBezTo>
                    <a:lnTo>
                      <a:pt x="3130" y="164809"/>
                    </a:lnTo>
                    <a:lnTo>
                      <a:pt x="3114" y="164809"/>
                    </a:lnTo>
                    <a:cubicBezTo>
                      <a:pt x="3063" y="164825"/>
                      <a:pt x="3013" y="164842"/>
                      <a:pt x="2963" y="164859"/>
                    </a:cubicBezTo>
                    <a:lnTo>
                      <a:pt x="2946" y="164859"/>
                    </a:lnTo>
                    <a:cubicBezTo>
                      <a:pt x="2896" y="164892"/>
                      <a:pt x="2862" y="164909"/>
                      <a:pt x="2812" y="164909"/>
                    </a:cubicBezTo>
                    <a:lnTo>
                      <a:pt x="2796" y="164909"/>
                    </a:lnTo>
                    <a:cubicBezTo>
                      <a:pt x="2712" y="164926"/>
                      <a:pt x="2611" y="164976"/>
                      <a:pt x="2528" y="164993"/>
                    </a:cubicBezTo>
                    <a:cubicBezTo>
                      <a:pt x="2444" y="165009"/>
                      <a:pt x="2327" y="165043"/>
                      <a:pt x="2260" y="165076"/>
                    </a:cubicBezTo>
                    <a:cubicBezTo>
                      <a:pt x="2226" y="165076"/>
                      <a:pt x="2193" y="165093"/>
                      <a:pt x="2176" y="165093"/>
                    </a:cubicBezTo>
                    <a:cubicBezTo>
                      <a:pt x="2109" y="165127"/>
                      <a:pt x="2042" y="165127"/>
                      <a:pt x="1959" y="165143"/>
                    </a:cubicBezTo>
                    <a:lnTo>
                      <a:pt x="1942" y="165143"/>
                    </a:lnTo>
                    <a:cubicBezTo>
                      <a:pt x="1908" y="165143"/>
                      <a:pt x="1892" y="165143"/>
                      <a:pt x="1875" y="165160"/>
                    </a:cubicBezTo>
                    <a:cubicBezTo>
                      <a:pt x="1841" y="165160"/>
                      <a:pt x="1791" y="165177"/>
                      <a:pt x="1724" y="165177"/>
                    </a:cubicBezTo>
                    <a:lnTo>
                      <a:pt x="1708" y="165177"/>
                    </a:lnTo>
                    <a:cubicBezTo>
                      <a:pt x="1624" y="165210"/>
                      <a:pt x="1557" y="165210"/>
                      <a:pt x="1473" y="165227"/>
                    </a:cubicBezTo>
                    <a:lnTo>
                      <a:pt x="1389" y="165227"/>
                    </a:lnTo>
                    <a:cubicBezTo>
                      <a:pt x="1339" y="165227"/>
                      <a:pt x="1272" y="165244"/>
                      <a:pt x="1222" y="165244"/>
                    </a:cubicBezTo>
                    <a:cubicBezTo>
                      <a:pt x="1172" y="165244"/>
                      <a:pt x="1105" y="165261"/>
                      <a:pt x="1021" y="165261"/>
                    </a:cubicBezTo>
                    <a:cubicBezTo>
                      <a:pt x="887" y="165261"/>
                      <a:pt x="770" y="165294"/>
                      <a:pt x="636" y="165294"/>
                    </a:cubicBezTo>
                    <a:lnTo>
                      <a:pt x="0" y="165294"/>
                    </a:lnTo>
                    <a:cubicBezTo>
                      <a:pt x="3532" y="165294"/>
                      <a:pt x="6394" y="162415"/>
                      <a:pt x="6394" y="158883"/>
                    </a:cubicBezTo>
                    <a:lnTo>
                      <a:pt x="6394" y="6395"/>
                    </a:lnTo>
                    <a:cubicBezTo>
                      <a:pt x="6394" y="2863"/>
                      <a:pt x="3532" y="1"/>
                      <a:pt x="0" y="1"/>
                    </a:cubicBezTo>
                    <a:lnTo>
                      <a:pt x="636" y="1"/>
                    </a:lnTo>
                    <a:cubicBezTo>
                      <a:pt x="1004" y="1"/>
                      <a:pt x="1356" y="17"/>
                      <a:pt x="1708" y="84"/>
                    </a:cubicBezTo>
                    <a:cubicBezTo>
                      <a:pt x="1791" y="101"/>
                      <a:pt x="1858" y="101"/>
                      <a:pt x="1942" y="118"/>
                    </a:cubicBezTo>
                    <a:lnTo>
                      <a:pt x="2260" y="185"/>
                    </a:lnTo>
                    <a:cubicBezTo>
                      <a:pt x="2360" y="202"/>
                      <a:pt x="2444" y="218"/>
                      <a:pt x="2528" y="269"/>
                    </a:cubicBezTo>
                    <a:cubicBezTo>
                      <a:pt x="2611" y="285"/>
                      <a:pt x="2712" y="335"/>
                      <a:pt x="2796" y="352"/>
                    </a:cubicBezTo>
                    <a:cubicBezTo>
                      <a:pt x="2862" y="369"/>
                      <a:pt x="2896" y="386"/>
                      <a:pt x="2963" y="419"/>
                    </a:cubicBezTo>
                    <a:cubicBezTo>
                      <a:pt x="3013" y="436"/>
                      <a:pt x="3063" y="453"/>
                      <a:pt x="3130" y="469"/>
                    </a:cubicBezTo>
                    <a:lnTo>
                      <a:pt x="3499" y="670"/>
                    </a:lnTo>
                    <a:cubicBezTo>
                      <a:pt x="3565" y="687"/>
                      <a:pt x="3616" y="720"/>
                      <a:pt x="3666" y="754"/>
                    </a:cubicBezTo>
                    <a:cubicBezTo>
                      <a:pt x="3750" y="787"/>
                      <a:pt x="3833" y="838"/>
                      <a:pt x="3917" y="888"/>
                    </a:cubicBezTo>
                    <a:cubicBezTo>
                      <a:pt x="3967" y="921"/>
                      <a:pt x="4001" y="938"/>
                      <a:pt x="4051" y="972"/>
                    </a:cubicBezTo>
                    <a:cubicBezTo>
                      <a:pt x="4084" y="1005"/>
                      <a:pt x="4135" y="1039"/>
                      <a:pt x="4168" y="1055"/>
                    </a:cubicBezTo>
                    <a:cubicBezTo>
                      <a:pt x="4218" y="1089"/>
                      <a:pt x="4235" y="1105"/>
                      <a:pt x="4285" y="1139"/>
                    </a:cubicBezTo>
                    <a:cubicBezTo>
                      <a:pt x="4335" y="1189"/>
                      <a:pt x="4402" y="1223"/>
                      <a:pt x="4469" y="1290"/>
                    </a:cubicBezTo>
                    <a:lnTo>
                      <a:pt x="4720" y="1474"/>
                    </a:lnTo>
                    <a:cubicBezTo>
                      <a:pt x="4787" y="1541"/>
                      <a:pt x="4871" y="1608"/>
                      <a:pt x="4921" y="1641"/>
                    </a:cubicBezTo>
                    <a:cubicBezTo>
                      <a:pt x="4955" y="1675"/>
                      <a:pt x="4972" y="1691"/>
                      <a:pt x="4988" y="1691"/>
                    </a:cubicBezTo>
                    <a:lnTo>
                      <a:pt x="5172" y="1875"/>
                    </a:lnTo>
                    <a:cubicBezTo>
                      <a:pt x="5239" y="1942"/>
                      <a:pt x="5306" y="2009"/>
                      <a:pt x="5340" y="2060"/>
                    </a:cubicBezTo>
                    <a:cubicBezTo>
                      <a:pt x="5373" y="2093"/>
                      <a:pt x="5390" y="2110"/>
                      <a:pt x="5407" y="2143"/>
                    </a:cubicBezTo>
                    <a:cubicBezTo>
                      <a:pt x="5457" y="2193"/>
                      <a:pt x="5490" y="2260"/>
                      <a:pt x="5557" y="2311"/>
                    </a:cubicBezTo>
                    <a:lnTo>
                      <a:pt x="5591" y="2361"/>
                    </a:lnTo>
                    <a:cubicBezTo>
                      <a:pt x="5658" y="2445"/>
                      <a:pt x="5725" y="2512"/>
                      <a:pt x="5758" y="2562"/>
                    </a:cubicBezTo>
                    <a:lnTo>
                      <a:pt x="5892" y="2763"/>
                    </a:lnTo>
                    <a:cubicBezTo>
                      <a:pt x="5909" y="2796"/>
                      <a:pt x="5959" y="2846"/>
                      <a:pt x="5976" y="2880"/>
                    </a:cubicBezTo>
                    <a:cubicBezTo>
                      <a:pt x="6009" y="2963"/>
                      <a:pt x="6076" y="3030"/>
                      <a:pt x="6126" y="3114"/>
                    </a:cubicBezTo>
                    <a:cubicBezTo>
                      <a:pt x="6160" y="3181"/>
                      <a:pt x="6177" y="3231"/>
                      <a:pt x="6227" y="3281"/>
                    </a:cubicBezTo>
                    <a:cubicBezTo>
                      <a:pt x="6244" y="3298"/>
                      <a:pt x="6260" y="3348"/>
                      <a:pt x="6260" y="3365"/>
                    </a:cubicBezTo>
                    <a:cubicBezTo>
                      <a:pt x="6311" y="3432"/>
                      <a:pt x="6327" y="3466"/>
                      <a:pt x="6344" y="3533"/>
                    </a:cubicBezTo>
                    <a:cubicBezTo>
                      <a:pt x="6394" y="3616"/>
                      <a:pt x="6428" y="3683"/>
                      <a:pt x="6461" y="3767"/>
                    </a:cubicBezTo>
                    <a:cubicBezTo>
                      <a:pt x="6478" y="3817"/>
                      <a:pt x="6495" y="3884"/>
                      <a:pt x="6545" y="3934"/>
                    </a:cubicBezTo>
                    <a:cubicBezTo>
                      <a:pt x="6578" y="4051"/>
                      <a:pt x="6645" y="4185"/>
                      <a:pt x="6679" y="4303"/>
                    </a:cubicBezTo>
                    <a:cubicBezTo>
                      <a:pt x="6712" y="4369"/>
                      <a:pt x="6729" y="4453"/>
                      <a:pt x="6746" y="4520"/>
                    </a:cubicBezTo>
                    <a:lnTo>
                      <a:pt x="6813" y="4771"/>
                    </a:lnTo>
                    <a:cubicBezTo>
                      <a:pt x="6830" y="4872"/>
                      <a:pt x="6846" y="4972"/>
                      <a:pt x="6896" y="5073"/>
                    </a:cubicBezTo>
                    <a:cubicBezTo>
                      <a:pt x="6913" y="5139"/>
                      <a:pt x="6913" y="5206"/>
                      <a:pt x="6913" y="5273"/>
                    </a:cubicBezTo>
                    <a:cubicBezTo>
                      <a:pt x="6930" y="5307"/>
                      <a:pt x="6930" y="5374"/>
                      <a:pt x="6930" y="5407"/>
                    </a:cubicBezTo>
                    <a:cubicBezTo>
                      <a:pt x="6963" y="5524"/>
                      <a:pt x="6963" y="5625"/>
                      <a:pt x="6980" y="5725"/>
                    </a:cubicBezTo>
                    <a:lnTo>
                      <a:pt x="6980" y="5809"/>
                    </a:lnTo>
                    <a:cubicBezTo>
                      <a:pt x="6980" y="5893"/>
                      <a:pt x="6997" y="5960"/>
                      <a:pt x="6997" y="6043"/>
                    </a:cubicBezTo>
                    <a:lnTo>
                      <a:pt x="6997" y="6161"/>
                    </a:lnTo>
                    <a:lnTo>
                      <a:pt x="6997" y="6194"/>
                    </a:lnTo>
                    <a:cubicBezTo>
                      <a:pt x="7081" y="6278"/>
                      <a:pt x="7081" y="6328"/>
                      <a:pt x="7081" y="639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45" name="Google Shape;145;p15"/>
              <p:cNvSpPr/>
              <p:nvPr/>
            </p:nvSpPr>
            <p:spPr>
              <a:xfrm>
                <a:off x="4464713" y="4686575"/>
                <a:ext cx="214300" cy="214275"/>
              </a:xfrm>
              <a:custGeom>
                <a:avLst/>
                <a:gdLst/>
                <a:ahLst/>
                <a:cxnLst/>
                <a:rect l="l" t="t" r="r" b="b"/>
                <a:pathLst>
                  <a:path w="8572" h="8571" extrusionOk="0">
                    <a:moveTo>
                      <a:pt x="8571" y="4286"/>
                    </a:moveTo>
                    <a:cubicBezTo>
                      <a:pt x="8571" y="6662"/>
                      <a:pt x="6663" y="8571"/>
                      <a:pt x="4286" y="8571"/>
                    </a:cubicBezTo>
                    <a:cubicBezTo>
                      <a:pt x="1909" y="8571"/>
                      <a:pt x="1" y="6662"/>
                      <a:pt x="1" y="4286"/>
                    </a:cubicBezTo>
                    <a:cubicBezTo>
                      <a:pt x="1" y="1909"/>
                      <a:pt x="1909" y="1"/>
                      <a:pt x="4286" y="1"/>
                    </a:cubicBezTo>
                    <a:cubicBezTo>
                      <a:pt x="6663" y="1"/>
                      <a:pt x="8571" y="1909"/>
                      <a:pt x="8571" y="4286"/>
                    </a:cubicBez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5"/>
              <p:cNvSpPr/>
              <p:nvPr/>
            </p:nvSpPr>
            <p:spPr>
              <a:xfrm>
                <a:off x="4464713" y="4686575"/>
                <a:ext cx="212200" cy="212175"/>
              </a:xfrm>
              <a:custGeom>
                <a:avLst/>
                <a:gdLst/>
                <a:ahLst/>
                <a:cxnLst/>
                <a:rect l="l" t="t" r="r" b="b"/>
                <a:pathLst>
                  <a:path w="8488" h="8487" extrusionOk="0">
                    <a:moveTo>
                      <a:pt x="8487" y="4252"/>
                    </a:moveTo>
                    <a:cubicBezTo>
                      <a:pt x="8487" y="6595"/>
                      <a:pt x="6596" y="8487"/>
                      <a:pt x="4236" y="8487"/>
                    </a:cubicBezTo>
                    <a:cubicBezTo>
                      <a:pt x="1892" y="8487"/>
                      <a:pt x="1" y="6595"/>
                      <a:pt x="1" y="4252"/>
                    </a:cubicBezTo>
                    <a:cubicBezTo>
                      <a:pt x="1" y="1892"/>
                      <a:pt x="1892" y="1"/>
                      <a:pt x="4236" y="1"/>
                    </a:cubicBezTo>
                    <a:cubicBezTo>
                      <a:pt x="6596" y="1"/>
                      <a:pt x="8487" y="1892"/>
                      <a:pt x="8487" y="425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5"/>
              <p:cNvSpPr/>
              <p:nvPr/>
            </p:nvSpPr>
            <p:spPr>
              <a:xfrm>
                <a:off x="4470988" y="4700250"/>
                <a:ext cx="200075" cy="185275"/>
              </a:xfrm>
              <a:custGeom>
                <a:avLst/>
                <a:gdLst/>
                <a:ahLst/>
                <a:cxnLst/>
                <a:rect l="l" t="t" r="r" b="b"/>
                <a:pathLst>
                  <a:path w="8003" h="7411" extrusionOk="0">
                    <a:moveTo>
                      <a:pt x="3995" y="0"/>
                    </a:moveTo>
                    <a:cubicBezTo>
                      <a:pt x="2234" y="0"/>
                      <a:pt x="666" y="1261"/>
                      <a:pt x="353" y="3069"/>
                    </a:cubicBezTo>
                    <a:cubicBezTo>
                      <a:pt x="1" y="5078"/>
                      <a:pt x="1340" y="7003"/>
                      <a:pt x="3349" y="7354"/>
                    </a:cubicBezTo>
                    <a:cubicBezTo>
                      <a:pt x="3566" y="7392"/>
                      <a:pt x="3782" y="7410"/>
                      <a:pt x="3995" y="7410"/>
                    </a:cubicBezTo>
                    <a:cubicBezTo>
                      <a:pt x="5766" y="7410"/>
                      <a:pt x="7322" y="6149"/>
                      <a:pt x="7651" y="4341"/>
                    </a:cubicBezTo>
                    <a:cubicBezTo>
                      <a:pt x="8002" y="2333"/>
                      <a:pt x="6663" y="408"/>
                      <a:pt x="4638" y="56"/>
                    </a:cubicBezTo>
                    <a:cubicBezTo>
                      <a:pt x="4422" y="18"/>
                      <a:pt x="4207" y="0"/>
                      <a:pt x="3995" y="0"/>
                    </a:cubicBez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8" name="Google Shape;148;p15"/>
              <p:cNvSpPr/>
              <p:nvPr/>
            </p:nvSpPr>
            <p:spPr>
              <a:xfrm>
                <a:off x="4473513" y="4702850"/>
                <a:ext cx="194600" cy="180075"/>
              </a:xfrm>
              <a:custGeom>
                <a:avLst/>
                <a:gdLst/>
                <a:ahLst/>
                <a:cxnLst/>
                <a:rect l="l" t="t" r="r" b="b"/>
                <a:pathLst>
                  <a:path w="7784" h="7203" extrusionOk="0">
                    <a:moveTo>
                      <a:pt x="3906" y="0"/>
                    </a:moveTo>
                    <a:cubicBezTo>
                      <a:pt x="2187" y="0"/>
                      <a:pt x="666" y="1230"/>
                      <a:pt x="352" y="2982"/>
                    </a:cubicBezTo>
                    <a:cubicBezTo>
                      <a:pt x="0" y="4940"/>
                      <a:pt x="1306" y="6798"/>
                      <a:pt x="3264" y="7150"/>
                    </a:cubicBezTo>
                    <a:cubicBezTo>
                      <a:pt x="3471" y="7185"/>
                      <a:pt x="3676" y="7202"/>
                      <a:pt x="3879" y="7202"/>
                    </a:cubicBezTo>
                    <a:cubicBezTo>
                      <a:pt x="5601" y="7202"/>
                      <a:pt x="7133" y="5972"/>
                      <a:pt x="7432" y="4220"/>
                    </a:cubicBezTo>
                    <a:cubicBezTo>
                      <a:pt x="7784" y="2262"/>
                      <a:pt x="6478" y="404"/>
                      <a:pt x="4520" y="53"/>
                    </a:cubicBezTo>
                    <a:cubicBezTo>
                      <a:pt x="4313" y="17"/>
                      <a:pt x="4108" y="0"/>
                      <a:pt x="39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49" name="Google Shape;149;p15"/>
              <p:cNvSpPr/>
              <p:nvPr/>
            </p:nvSpPr>
            <p:spPr>
              <a:xfrm>
                <a:off x="3193438" y="838800"/>
                <a:ext cx="177875" cy="4131925"/>
              </a:xfrm>
              <a:custGeom>
                <a:avLst/>
                <a:gdLst/>
                <a:ahLst/>
                <a:cxnLst/>
                <a:rect l="l" t="t" r="r" b="b"/>
                <a:pathLst>
                  <a:path w="7115" h="165277" extrusionOk="0">
                    <a:moveTo>
                      <a:pt x="7114" y="165277"/>
                    </a:moveTo>
                    <a:lnTo>
                      <a:pt x="6461" y="165277"/>
                    </a:lnTo>
                    <a:cubicBezTo>
                      <a:pt x="6110" y="165277"/>
                      <a:pt x="5758" y="165244"/>
                      <a:pt x="5407" y="165193"/>
                    </a:cubicBezTo>
                    <a:cubicBezTo>
                      <a:pt x="5323" y="165160"/>
                      <a:pt x="5256" y="165160"/>
                      <a:pt x="5172" y="165143"/>
                    </a:cubicBezTo>
                    <a:lnTo>
                      <a:pt x="5156" y="165143"/>
                    </a:lnTo>
                    <a:cubicBezTo>
                      <a:pt x="5038" y="165126"/>
                      <a:pt x="4955" y="165110"/>
                      <a:pt x="4854" y="165076"/>
                    </a:cubicBezTo>
                    <a:lnTo>
                      <a:pt x="4838" y="165076"/>
                    </a:lnTo>
                    <a:cubicBezTo>
                      <a:pt x="4754" y="165059"/>
                      <a:pt x="4653" y="165043"/>
                      <a:pt x="4570" y="164992"/>
                    </a:cubicBezTo>
                    <a:cubicBezTo>
                      <a:pt x="4486" y="164976"/>
                      <a:pt x="4402" y="164942"/>
                      <a:pt x="4319" y="164909"/>
                    </a:cubicBezTo>
                    <a:cubicBezTo>
                      <a:pt x="4252" y="164892"/>
                      <a:pt x="4185" y="164875"/>
                      <a:pt x="4118" y="164825"/>
                    </a:cubicBezTo>
                    <a:cubicBezTo>
                      <a:pt x="4084" y="164808"/>
                      <a:pt x="4034" y="164792"/>
                      <a:pt x="4001" y="164792"/>
                    </a:cubicBezTo>
                    <a:cubicBezTo>
                      <a:pt x="3867" y="164725"/>
                      <a:pt x="3733" y="164658"/>
                      <a:pt x="3599" y="164607"/>
                    </a:cubicBezTo>
                    <a:cubicBezTo>
                      <a:pt x="3565" y="164574"/>
                      <a:pt x="3499" y="164540"/>
                      <a:pt x="3432" y="164524"/>
                    </a:cubicBezTo>
                    <a:cubicBezTo>
                      <a:pt x="3348" y="164474"/>
                      <a:pt x="3264" y="164407"/>
                      <a:pt x="3181" y="164373"/>
                    </a:cubicBezTo>
                    <a:cubicBezTo>
                      <a:pt x="3147" y="164356"/>
                      <a:pt x="3097" y="164323"/>
                      <a:pt x="3063" y="164289"/>
                    </a:cubicBezTo>
                    <a:cubicBezTo>
                      <a:pt x="3013" y="164273"/>
                      <a:pt x="2980" y="164239"/>
                      <a:pt x="2929" y="164206"/>
                    </a:cubicBezTo>
                    <a:cubicBezTo>
                      <a:pt x="2896" y="164189"/>
                      <a:pt x="2862" y="164156"/>
                      <a:pt x="2829" y="164139"/>
                    </a:cubicBezTo>
                    <a:cubicBezTo>
                      <a:pt x="2762" y="164105"/>
                      <a:pt x="2695" y="164055"/>
                      <a:pt x="2645" y="163988"/>
                    </a:cubicBezTo>
                    <a:lnTo>
                      <a:pt x="2394" y="163804"/>
                    </a:lnTo>
                    <a:cubicBezTo>
                      <a:pt x="2327" y="163737"/>
                      <a:pt x="2243" y="163687"/>
                      <a:pt x="2176" y="163620"/>
                    </a:cubicBezTo>
                    <a:cubicBezTo>
                      <a:pt x="2159" y="163603"/>
                      <a:pt x="2143" y="163570"/>
                      <a:pt x="2109" y="163570"/>
                    </a:cubicBezTo>
                    <a:lnTo>
                      <a:pt x="1925" y="163386"/>
                    </a:lnTo>
                    <a:lnTo>
                      <a:pt x="1724" y="163185"/>
                    </a:lnTo>
                    <a:cubicBezTo>
                      <a:pt x="1657" y="163118"/>
                      <a:pt x="1590" y="163034"/>
                      <a:pt x="1523" y="162967"/>
                    </a:cubicBezTo>
                    <a:lnTo>
                      <a:pt x="1490" y="162934"/>
                    </a:lnTo>
                    <a:cubicBezTo>
                      <a:pt x="1423" y="162867"/>
                      <a:pt x="1356" y="162783"/>
                      <a:pt x="1323" y="162716"/>
                    </a:cubicBezTo>
                    <a:cubicBezTo>
                      <a:pt x="1256" y="162632"/>
                      <a:pt x="1222" y="162565"/>
                      <a:pt x="1155" y="162482"/>
                    </a:cubicBezTo>
                    <a:cubicBezTo>
                      <a:pt x="1138" y="162465"/>
                      <a:pt x="1138" y="162465"/>
                      <a:pt x="1138" y="162448"/>
                    </a:cubicBezTo>
                    <a:cubicBezTo>
                      <a:pt x="1088" y="162398"/>
                      <a:pt x="1071" y="162348"/>
                      <a:pt x="1021" y="162298"/>
                    </a:cubicBezTo>
                    <a:cubicBezTo>
                      <a:pt x="988" y="162231"/>
                      <a:pt x="971" y="162180"/>
                      <a:pt x="921" y="162130"/>
                    </a:cubicBezTo>
                    <a:lnTo>
                      <a:pt x="921" y="162113"/>
                    </a:lnTo>
                    <a:cubicBezTo>
                      <a:pt x="887" y="162030"/>
                      <a:pt x="837" y="161946"/>
                      <a:pt x="770" y="161862"/>
                    </a:cubicBezTo>
                    <a:cubicBezTo>
                      <a:pt x="770" y="161862"/>
                      <a:pt x="770" y="161829"/>
                      <a:pt x="753" y="161829"/>
                    </a:cubicBezTo>
                    <a:cubicBezTo>
                      <a:pt x="720" y="161762"/>
                      <a:pt x="670" y="161695"/>
                      <a:pt x="653" y="161611"/>
                    </a:cubicBezTo>
                    <a:cubicBezTo>
                      <a:pt x="636" y="161561"/>
                      <a:pt x="603" y="161494"/>
                      <a:pt x="586" y="161461"/>
                    </a:cubicBezTo>
                    <a:cubicBezTo>
                      <a:pt x="502" y="161310"/>
                      <a:pt x="435" y="161143"/>
                      <a:pt x="402" y="160975"/>
                    </a:cubicBezTo>
                    <a:cubicBezTo>
                      <a:pt x="385" y="160891"/>
                      <a:pt x="352" y="160825"/>
                      <a:pt x="318" y="160741"/>
                    </a:cubicBezTo>
                    <a:cubicBezTo>
                      <a:pt x="301" y="160640"/>
                      <a:pt x="251" y="160557"/>
                      <a:pt x="235" y="160456"/>
                    </a:cubicBezTo>
                    <a:cubicBezTo>
                      <a:pt x="218" y="160373"/>
                      <a:pt x="184" y="160272"/>
                      <a:pt x="168" y="160188"/>
                    </a:cubicBezTo>
                    <a:cubicBezTo>
                      <a:pt x="151" y="160122"/>
                      <a:pt x="151" y="160055"/>
                      <a:pt x="134" y="160004"/>
                    </a:cubicBezTo>
                    <a:cubicBezTo>
                      <a:pt x="101" y="159954"/>
                      <a:pt x="101" y="159887"/>
                      <a:pt x="101" y="159854"/>
                    </a:cubicBezTo>
                    <a:cubicBezTo>
                      <a:pt x="84" y="159737"/>
                      <a:pt x="84" y="159636"/>
                      <a:pt x="67" y="159536"/>
                    </a:cubicBezTo>
                    <a:cubicBezTo>
                      <a:pt x="67" y="159485"/>
                      <a:pt x="67" y="159452"/>
                      <a:pt x="50" y="159402"/>
                    </a:cubicBezTo>
                    <a:cubicBezTo>
                      <a:pt x="50" y="159352"/>
                      <a:pt x="17" y="159285"/>
                      <a:pt x="17" y="159218"/>
                    </a:cubicBezTo>
                    <a:cubicBezTo>
                      <a:pt x="17" y="159117"/>
                      <a:pt x="0" y="159017"/>
                      <a:pt x="0" y="158883"/>
                    </a:cubicBezTo>
                    <a:lnTo>
                      <a:pt x="0" y="6378"/>
                    </a:lnTo>
                    <a:cubicBezTo>
                      <a:pt x="0" y="6277"/>
                      <a:pt x="0" y="6177"/>
                      <a:pt x="17" y="6043"/>
                    </a:cubicBezTo>
                    <a:cubicBezTo>
                      <a:pt x="17" y="5976"/>
                      <a:pt x="17" y="5926"/>
                      <a:pt x="50" y="5859"/>
                    </a:cubicBezTo>
                    <a:cubicBezTo>
                      <a:pt x="50" y="5809"/>
                      <a:pt x="50" y="5775"/>
                      <a:pt x="67" y="5725"/>
                    </a:cubicBezTo>
                    <a:cubicBezTo>
                      <a:pt x="84" y="5625"/>
                      <a:pt x="84" y="5524"/>
                      <a:pt x="101" y="5424"/>
                    </a:cubicBezTo>
                    <a:cubicBezTo>
                      <a:pt x="101" y="5374"/>
                      <a:pt x="134" y="5307"/>
                      <a:pt x="134" y="5273"/>
                    </a:cubicBezTo>
                    <a:cubicBezTo>
                      <a:pt x="134" y="5206"/>
                      <a:pt x="151" y="5139"/>
                      <a:pt x="168" y="5089"/>
                    </a:cubicBezTo>
                    <a:cubicBezTo>
                      <a:pt x="184" y="5005"/>
                      <a:pt x="218" y="4888"/>
                      <a:pt x="235" y="4804"/>
                    </a:cubicBezTo>
                    <a:cubicBezTo>
                      <a:pt x="251" y="4704"/>
                      <a:pt x="301" y="4620"/>
                      <a:pt x="318" y="4520"/>
                    </a:cubicBezTo>
                    <a:cubicBezTo>
                      <a:pt x="335" y="4436"/>
                      <a:pt x="352" y="4352"/>
                      <a:pt x="402" y="4286"/>
                    </a:cubicBezTo>
                    <a:cubicBezTo>
                      <a:pt x="469" y="4118"/>
                      <a:pt x="519" y="3951"/>
                      <a:pt x="586" y="3800"/>
                    </a:cubicBezTo>
                    <a:cubicBezTo>
                      <a:pt x="603" y="3767"/>
                      <a:pt x="636" y="3700"/>
                      <a:pt x="653" y="3666"/>
                    </a:cubicBezTo>
                    <a:cubicBezTo>
                      <a:pt x="686" y="3566"/>
                      <a:pt x="720" y="3516"/>
                      <a:pt x="753" y="3432"/>
                    </a:cubicBezTo>
                    <a:cubicBezTo>
                      <a:pt x="753" y="3432"/>
                      <a:pt x="753" y="3415"/>
                      <a:pt x="770" y="3415"/>
                    </a:cubicBezTo>
                    <a:cubicBezTo>
                      <a:pt x="820" y="3331"/>
                      <a:pt x="854" y="3248"/>
                      <a:pt x="921" y="3164"/>
                    </a:cubicBezTo>
                    <a:lnTo>
                      <a:pt x="921" y="3164"/>
                    </a:lnTo>
                    <a:cubicBezTo>
                      <a:pt x="971" y="3097"/>
                      <a:pt x="988" y="3030"/>
                      <a:pt x="1021" y="2997"/>
                    </a:cubicBezTo>
                    <a:cubicBezTo>
                      <a:pt x="1071" y="2946"/>
                      <a:pt x="1088" y="2879"/>
                      <a:pt x="1138" y="2846"/>
                    </a:cubicBezTo>
                    <a:cubicBezTo>
                      <a:pt x="1138" y="2829"/>
                      <a:pt x="1155" y="2829"/>
                      <a:pt x="1155" y="2796"/>
                    </a:cubicBezTo>
                    <a:cubicBezTo>
                      <a:pt x="1189" y="2712"/>
                      <a:pt x="1256" y="2662"/>
                      <a:pt x="1323" y="2578"/>
                    </a:cubicBezTo>
                    <a:cubicBezTo>
                      <a:pt x="1389" y="2495"/>
                      <a:pt x="1440" y="2428"/>
                      <a:pt x="1490" y="2361"/>
                    </a:cubicBezTo>
                    <a:cubicBezTo>
                      <a:pt x="1507" y="2344"/>
                      <a:pt x="1507" y="2327"/>
                      <a:pt x="1523" y="2327"/>
                    </a:cubicBezTo>
                    <a:cubicBezTo>
                      <a:pt x="1590" y="2260"/>
                      <a:pt x="1657" y="2176"/>
                      <a:pt x="1724" y="2110"/>
                    </a:cubicBezTo>
                    <a:cubicBezTo>
                      <a:pt x="1774" y="2026"/>
                      <a:pt x="1858" y="1959"/>
                      <a:pt x="1925" y="1875"/>
                    </a:cubicBezTo>
                    <a:lnTo>
                      <a:pt x="2109" y="1691"/>
                    </a:lnTo>
                    <a:cubicBezTo>
                      <a:pt x="2143" y="1674"/>
                      <a:pt x="2159" y="1658"/>
                      <a:pt x="2176" y="1658"/>
                    </a:cubicBezTo>
                    <a:cubicBezTo>
                      <a:pt x="2243" y="1591"/>
                      <a:pt x="2327" y="1524"/>
                      <a:pt x="2394" y="1490"/>
                    </a:cubicBezTo>
                    <a:lnTo>
                      <a:pt x="2645" y="1289"/>
                    </a:lnTo>
                    <a:cubicBezTo>
                      <a:pt x="2695" y="1256"/>
                      <a:pt x="2762" y="1189"/>
                      <a:pt x="2829" y="1155"/>
                    </a:cubicBezTo>
                    <a:cubicBezTo>
                      <a:pt x="2862" y="1122"/>
                      <a:pt x="2896" y="1105"/>
                      <a:pt x="2929" y="1055"/>
                    </a:cubicBezTo>
                    <a:cubicBezTo>
                      <a:pt x="2980" y="1038"/>
                      <a:pt x="3013" y="1005"/>
                      <a:pt x="3063" y="971"/>
                    </a:cubicBezTo>
                    <a:cubicBezTo>
                      <a:pt x="3097" y="955"/>
                      <a:pt x="3147" y="921"/>
                      <a:pt x="3181" y="888"/>
                    </a:cubicBezTo>
                    <a:cubicBezTo>
                      <a:pt x="3264" y="854"/>
                      <a:pt x="3348" y="787"/>
                      <a:pt x="3432" y="754"/>
                    </a:cubicBezTo>
                    <a:cubicBezTo>
                      <a:pt x="3482" y="720"/>
                      <a:pt x="3532" y="687"/>
                      <a:pt x="3599" y="670"/>
                    </a:cubicBezTo>
                    <a:cubicBezTo>
                      <a:pt x="3733" y="603"/>
                      <a:pt x="3850" y="536"/>
                      <a:pt x="4001" y="469"/>
                    </a:cubicBezTo>
                    <a:cubicBezTo>
                      <a:pt x="4034" y="452"/>
                      <a:pt x="4084" y="436"/>
                      <a:pt x="4118" y="436"/>
                    </a:cubicBezTo>
                    <a:cubicBezTo>
                      <a:pt x="4185" y="419"/>
                      <a:pt x="4252" y="385"/>
                      <a:pt x="4319" y="352"/>
                    </a:cubicBezTo>
                    <a:cubicBezTo>
                      <a:pt x="4402" y="335"/>
                      <a:pt x="4486" y="285"/>
                      <a:pt x="4570" y="268"/>
                    </a:cubicBezTo>
                    <a:cubicBezTo>
                      <a:pt x="4653" y="252"/>
                      <a:pt x="4737" y="218"/>
                      <a:pt x="4838" y="185"/>
                    </a:cubicBezTo>
                    <a:lnTo>
                      <a:pt x="4854" y="185"/>
                    </a:lnTo>
                    <a:cubicBezTo>
                      <a:pt x="4955" y="168"/>
                      <a:pt x="5038" y="134"/>
                      <a:pt x="5156" y="118"/>
                    </a:cubicBezTo>
                    <a:lnTo>
                      <a:pt x="5172" y="118"/>
                    </a:lnTo>
                    <a:cubicBezTo>
                      <a:pt x="5256" y="101"/>
                      <a:pt x="5323" y="101"/>
                      <a:pt x="5407" y="84"/>
                    </a:cubicBezTo>
                    <a:cubicBezTo>
                      <a:pt x="5758" y="17"/>
                      <a:pt x="6093" y="0"/>
                      <a:pt x="6461" y="0"/>
                    </a:cubicBezTo>
                    <a:lnTo>
                      <a:pt x="7114" y="0"/>
                    </a:lnTo>
                    <a:cubicBezTo>
                      <a:pt x="3582" y="0"/>
                      <a:pt x="720" y="2863"/>
                      <a:pt x="720" y="6395"/>
                    </a:cubicBezTo>
                    <a:lnTo>
                      <a:pt x="720" y="158883"/>
                    </a:lnTo>
                    <a:cubicBezTo>
                      <a:pt x="703" y="162398"/>
                      <a:pt x="3582" y="165277"/>
                      <a:pt x="7114" y="165277"/>
                    </a:cubicBezTo>
                    <a:close/>
                  </a:path>
                </a:pathLst>
              </a:custGeom>
              <a:solidFill>
                <a:srgbClr val="04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0" name="Google Shape;150;p15"/>
            <p:cNvSpPr/>
            <p:nvPr/>
          </p:nvSpPr>
          <p:spPr>
            <a:xfrm>
              <a:off x="3193838" y="821225"/>
              <a:ext cx="2753950" cy="164050"/>
            </a:xfrm>
            <a:custGeom>
              <a:avLst/>
              <a:gdLst/>
              <a:ahLst/>
              <a:cxnLst/>
              <a:rect l="l" t="t" r="r" b="b"/>
              <a:pathLst>
                <a:path w="110158" h="6562" extrusionOk="0">
                  <a:moveTo>
                    <a:pt x="110124" y="6060"/>
                  </a:moveTo>
                  <a:cubicBezTo>
                    <a:pt x="110124" y="6127"/>
                    <a:pt x="110157" y="6194"/>
                    <a:pt x="110157" y="6261"/>
                  </a:cubicBezTo>
                  <a:cubicBezTo>
                    <a:pt x="110157" y="6227"/>
                    <a:pt x="110124" y="6160"/>
                    <a:pt x="110124" y="6127"/>
                  </a:cubicBezTo>
                  <a:cubicBezTo>
                    <a:pt x="110124" y="6077"/>
                    <a:pt x="110107" y="6010"/>
                    <a:pt x="110107" y="5976"/>
                  </a:cubicBezTo>
                  <a:cubicBezTo>
                    <a:pt x="110107" y="5909"/>
                    <a:pt x="110090" y="5842"/>
                    <a:pt x="110090" y="5792"/>
                  </a:cubicBezTo>
                  <a:cubicBezTo>
                    <a:pt x="110057" y="5675"/>
                    <a:pt x="110040" y="5574"/>
                    <a:pt x="110007" y="5474"/>
                  </a:cubicBezTo>
                  <a:lnTo>
                    <a:pt x="109940" y="5223"/>
                  </a:lnTo>
                  <a:cubicBezTo>
                    <a:pt x="109923" y="5156"/>
                    <a:pt x="109906" y="5072"/>
                    <a:pt x="109873" y="5005"/>
                  </a:cubicBezTo>
                  <a:cubicBezTo>
                    <a:pt x="109839" y="4888"/>
                    <a:pt x="109789" y="4754"/>
                    <a:pt x="109739" y="4637"/>
                  </a:cubicBezTo>
                  <a:cubicBezTo>
                    <a:pt x="109705" y="4570"/>
                    <a:pt x="109689" y="4537"/>
                    <a:pt x="109655" y="4470"/>
                  </a:cubicBezTo>
                  <a:cubicBezTo>
                    <a:pt x="109605" y="4386"/>
                    <a:pt x="109588" y="4319"/>
                    <a:pt x="109538" y="4235"/>
                  </a:cubicBezTo>
                  <a:cubicBezTo>
                    <a:pt x="109521" y="4168"/>
                    <a:pt x="109488" y="4135"/>
                    <a:pt x="109454" y="4068"/>
                  </a:cubicBezTo>
                  <a:cubicBezTo>
                    <a:pt x="109438" y="4034"/>
                    <a:pt x="109438" y="4001"/>
                    <a:pt x="109421" y="3984"/>
                  </a:cubicBezTo>
                  <a:cubicBezTo>
                    <a:pt x="109404" y="3917"/>
                    <a:pt x="109354" y="3867"/>
                    <a:pt x="109320" y="3817"/>
                  </a:cubicBezTo>
                  <a:cubicBezTo>
                    <a:pt x="109270" y="3733"/>
                    <a:pt x="109237" y="3666"/>
                    <a:pt x="109170" y="3582"/>
                  </a:cubicBezTo>
                  <a:cubicBezTo>
                    <a:pt x="109153" y="3549"/>
                    <a:pt x="109103" y="3499"/>
                    <a:pt x="109086" y="3465"/>
                  </a:cubicBezTo>
                  <a:lnTo>
                    <a:pt x="108952" y="3281"/>
                  </a:lnTo>
                  <a:cubicBezTo>
                    <a:pt x="108902" y="3198"/>
                    <a:pt x="108852" y="3131"/>
                    <a:pt x="108785" y="3064"/>
                  </a:cubicBezTo>
                  <a:cubicBezTo>
                    <a:pt x="108768" y="3047"/>
                    <a:pt x="108768" y="3030"/>
                    <a:pt x="108751" y="3030"/>
                  </a:cubicBezTo>
                  <a:cubicBezTo>
                    <a:pt x="108701" y="2963"/>
                    <a:pt x="108668" y="2913"/>
                    <a:pt x="108601" y="2863"/>
                  </a:cubicBezTo>
                  <a:cubicBezTo>
                    <a:pt x="108584" y="2829"/>
                    <a:pt x="108550" y="2813"/>
                    <a:pt x="108534" y="2779"/>
                  </a:cubicBezTo>
                  <a:cubicBezTo>
                    <a:pt x="108484" y="2712"/>
                    <a:pt x="108433" y="2645"/>
                    <a:pt x="108366" y="2578"/>
                  </a:cubicBezTo>
                  <a:lnTo>
                    <a:pt x="108182" y="2394"/>
                  </a:lnTo>
                  <a:cubicBezTo>
                    <a:pt x="108165" y="2377"/>
                    <a:pt x="108149" y="2361"/>
                    <a:pt x="108115" y="2361"/>
                  </a:cubicBezTo>
                  <a:cubicBezTo>
                    <a:pt x="108065" y="2294"/>
                    <a:pt x="107981" y="2227"/>
                    <a:pt x="107914" y="2193"/>
                  </a:cubicBezTo>
                  <a:cubicBezTo>
                    <a:pt x="107831" y="2126"/>
                    <a:pt x="107764" y="2059"/>
                    <a:pt x="107663" y="1992"/>
                  </a:cubicBezTo>
                  <a:cubicBezTo>
                    <a:pt x="107596" y="1959"/>
                    <a:pt x="107529" y="1892"/>
                    <a:pt x="107479" y="1858"/>
                  </a:cubicBezTo>
                  <a:cubicBezTo>
                    <a:pt x="107429" y="1825"/>
                    <a:pt x="107412" y="1808"/>
                    <a:pt x="107362" y="1758"/>
                  </a:cubicBezTo>
                  <a:cubicBezTo>
                    <a:pt x="107329" y="1741"/>
                    <a:pt x="107278" y="1708"/>
                    <a:pt x="107245" y="1674"/>
                  </a:cubicBezTo>
                  <a:cubicBezTo>
                    <a:pt x="107195" y="1658"/>
                    <a:pt x="107161" y="1624"/>
                    <a:pt x="107111" y="1591"/>
                  </a:cubicBezTo>
                  <a:cubicBezTo>
                    <a:pt x="107027" y="1557"/>
                    <a:pt x="106944" y="1490"/>
                    <a:pt x="106860" y="1457"/>
                  </a:cubicBezTo>
                  <a:cubicBezTo>
                    <a:pt x="106826" y="1423"/>
                    <a:pt x="106759" y="1390"/>
                    <a:pt x="106692" y="1373"/>
                  </a:cubicBezTo>
                  <a:lnTo>
                    <a:pt x="106324" y="1172"/>
                  </a:lnTo>
                  <a:cubicBezTo>
                    <a:pt x="106274" y="1155"/>
                    <a:pt x="106224" y="1139"/>
                    <a:pt x="106157" y="1122"/>
                  </a:cubicBezTo>
                  <a:cubicBezTo>
                    <a:pt x="106107" y="1088"/>
                    <a:pt x="106056" y="1072"/>
                    <a:pt x="105989" y="1055"/>
                  </a:cubicBezTo>
                  <a:cubicBezTo>
                    <a:pt x="105906" y="1005"/>
                    <a:pt x="105805" y="988"/>
                    <a:pt x="105722" y="971"/>
                  </a:cubicBezTo>
                  <a:cubicBezTo>
                    <a:pt x="105638" y="955"/>
                    <a:pt x="105521" y="921"/>
                    <a:pt x="105437" y="888"/>
                  </a:cubicBezTo>
                  <a:lnTo>
                    <a:pt x="105136" y="821"/>
                  </a:lnTo>
                  <a:cubicBezTo>
                    <a:pt x="105052" y="804"/>
                    <a:pt x="104985" y="804"/>
                    <a:pt x="104901" y="787"/>
                  </a:cubicBezTo>
                  <a:cubicBezTo>
                    <a:pt x="104567" y="720"/>
                    <a:pt x="104215" y="703"/>
                    <a:pt x="103830" y="703"/>
                  </a:cubicBezTo>
                  <a:lnTo>
                    <a:pt x="6429" y="703"/>
                  </a:lnTo>
                  <a:cubicBezTo>
                    <a:pt x="6077" y="703"/>
                    <a:pt x="5726" y="720"/>
                    <a:pt x="5374" y="787"/>
                  </a:cubicBezTo>
                  <a:cubicBezTo>
                    <a:pt x="5290" y="787"/>
                    <a:pt x="5223" y="804"/>
                    <a:pt x="5140" y="821"/>
                  </a:cubicBezTo>
                  <a:lnTo>
                    <a:pt x="5106" y="821"/>
                  </a:lnTo>
                  <a:cubicBezTo>
                    <a:pt x="5006" y="837"/>
                    <a:pt x="4922" y="871"/>
                    <a:pt x="4822" y="888"/>
                  </a:cubicBezTo>
                  <a:lnTo>
                    <a:pt x="4805" y="888"/>
                  </a:lnTo>
                  <a:cubicBezTo>
                    <a:pt x="4721" y="904"/>
                    <a:pt x="4604" y="921"/>
                    <a:pt x="4520" y="971"/>
                  </a:cubicBezTo>
                  <a:cubicBezTo>
                    <a:pt x="4437" y="988"/>
                    <a:pt x="4353" y="1038"/>
                    <a:pt x="4269" y="1055"/>
                  </a:cubicBezTo>
                  <a:cubicBezTo>
                    <a:pt x="4219" y="1072"/>
                    <a:pt x="4152" y="1088"/>
                    <a:pt x="4085" y="1139"/>
                  </a:cubicBezTo>
                  <a:cubicBezTo>
                    <a:pt x="4052" y="1155"/>
                    <a:pt x="4001" y="1172"/>
                    <a:pt x="3968" y="1172"/>
                  </a:cubicBezTo>
                  <a:cubicBezTo>
                    <a:pt x="3834" y="1239"/>
                    <a:pt x="3683" y="1306"/>
                    <a:pt x="3566" y="1373"/>
                  </a:cubicBezTo>
                  <a:cubicBezTo>
                    <a:pt x="3516" y="1390"/>
                    <a:pt x="3466" y="1423"/>
                    <a:pt x="3399" y="1457"/>
                  </a:cubicBezTo>
                  <a:cubicBezTo>
                    <a:pt x="3315" y="1490"/>
                    <a:pt x="3231" y="1540"/>
                    <a:pt x="3148" y="1607"/>
                  </a:cubicBezTo>
                  <a:cubicBezTo>
                    <a:pt x="3098" y="1624"/>
                    <a:pt x="3064" y="1641"/>
                    <a:pt x="3014" y="1691"/>
                  </a:cubicBezTo>
                  <a:cubicBezTo>
                    <a:pt x="2980" y="1708"/>
                    <a:pt x="2930" y="1741"/>
                    <a:pt x="2897" y="1775"/>
                  </a:cubicBezTo>
                  <a:cubicBezTo>
                    <a:pt x="2863" y="1791"/>
                    <a:pt x="2830" y="1808"/>
                    <a:pt x="2796" y="1858"/>
                  </a:cubicBezTo>
                  <a:cubicBezTo>
                    <a:pt x="2729" y="1892"/>
                    <a:pt x="2662" y="1942"/>
                    <a:pt x="2595" y="1992"/>
                  </a:cubicBezTo>
                  <a:lnTo>
                    <a:pt x="2361" y="2193"/>
                  </a:lnTo>
                  <a:cubicBezTo>
                    <a:pt x="2294" y="2243"/>
                    <a:pt x="2210" y="2310"/>
                    <a:pt x="2143" y="2361"/>
                  </a:cubicBezTo>
                  <a:cubicBezTo>
                    <a:pt x="2127" y="2377"/>
                    <a:pt x="2110" y="2394"/>
                    <a:pt x="2076" y="2394"/>
                  </a:cubicBezTo>
                  <a:lnTo>
                    <a:pt x="1892" y="2578"/>
                  </a:lnTo>
                  <a:cubicBezTo>
                    <a:pt x="1825" y="2645"/>
                    <a:pt x="1742" y="2729"/>
                    <a:pt x="1675" y="2813"/>
                  </a:cubicBezTo>
                  <a:cubicBezTo>
                    <a:pt x="1625" y="2879"/>
                    <a:pt x="1558" y="2963"/>
                    <a:pt x="1491" y="3030"/>
                  </a:cubicBezTo>
                  <a:lnTo>
                    <a:pt x="1457" y="3064"/>
                  </a:lnTo>
                  <a:cubicBezTo>
                    <a:pt x="1390" y="3147"/>
                    <a:pt x="1323" y="3214"/>
                    <a:pt x="1290" y="3281"/>
                  </a:cubicBezTo>
                  <a:cubicBezTo>
                    <a:pt x="1223" y="3365"/>
                    <a:pt x="1173" y="3415"/>
                    <a:pt x="1122" y="3499"/>
                  </a:cubicBezTo>
                  <a:cubicBezTo>
                    <a:pt x="1089" y="3532"/>
                    <a:pt x="1089" y="3532"/>
                    <a:pt x="1089" y="3549"/>
                  </a:cubicBezTo>
                  <a:cubicBezTo>
                    <a:pt x="1055" y="3582"/>
                    <a:pt x="1039" y="3649"/>
                    <a:pt x="988" y="3700"/>
                  </a:cubicBezTo>
                  <a:cubicBezTo>
                    <a:pt x="955" y="3750"/>
                    <a:pt x="922" y="3817"/>
                    <a:pt x="888" y="3867"/>
                  </a:cubicBezTo>
                  <a:lnTo>
                    <a:pt x="888" y="3867"/>
                  </a:lnTo>
                  <a:cubicBezTo>
                    <a:pt x="838" y="3951"/>
                    <a:pt x="804" y="4034"/>
                    <a:pt x="737" y="4118"/>
                  </a:cubicBezTo>
                  <a:cubicBezTo>
                    <a:pt x="737" y="4118"/>
                    <a:pt x="737" y="4135"/>
                    <a:pt x="721" y="4135"/>
                  </a:cubicBezTo>
                  <a:cubicBezTo>
                    <a:pt x="687" y="4219"/>
                    <a:pt x="637" y="4286"/>
                    <a:pt x="620" y="4369"/>
                  </a:cubicBezTo>
                  <a:cubicBezTo>
                    <a:pt x="587" y="4403"/>
                    <a:pt x="570" y="4470"/>
                    <a:pt x="553" y="4503"/>
                  </a:cubicBezTo>
                  <a:cubicBezTo>
                    <a:pt x="470" y="4671"/>
                    <a:pt x="403" y="4821"/>
                    <a:pt x="369" y="4989"/>
                  </a:cubicBezTo>
                  <a:cubicBezTo>
                    <a:pt x="336" y="5072"/>
                    <a:pt x="319" y="5139"/>
                    <a:pt x="285" y="5223"/>
                  </a:cubicBezTo>
                  <a:cubicBezTo>
                    <a:pt x="252" y="5323"/>
                    <a:pt x="219" y="5407"/>
                    <a:pt x="202" y="5507"/>
                  </a:cubicBezTo>
                  <a:cubicBezTo>
                    <a:pt x="168" y="5591"/>
                    <a:pt x="152" y="5708"/>
                    <a:pt x="135" y="5792"/>
                  </a:cubicBezTo>
                  <a:cubicBezTo>
                    <a:pt x="118" y="5842"/>
                    <a:pt x="118" y="5909"/>
                    <a:pt x="85" y="5976"/>
                  </a:cubicBezTo>
                  <a:cubicBezTo>
                    <a:pt x="68" y="6010"/>
                    <a:pt x="68" y="6077"/>
                    <a:pt x="68" y="6127"/>
                  </a:cubicBezTo>
                  <a:cubicBezTo>
                    <a:pt x="51" y="6227"/>
                    <a:pt x="51" y="6328"/>
                    <a:pt x="34" y="6428"/>
                  </a:cubicBezTo>
                  <a:cubicBezTo>
                    <a:pt x="34" y="6478"/>
                    <a:pt x="34" y="6512"/>
                    <a:pt x="1" y="6562"/>
                  </a:cubicBezTo>
                  <a:cubicBezTo>
                    <a:pt x="1" y="6512"/>
                    <a:pt x="1" y="6462"/>
                    <a:pt x="34" y="6411"/>
                  </a:cubicBezTo>
                  <a:lnTo>
                    <a:pt x="34" y="6378"/>
                  </a:lnTo>
                  <a:cubicBezTo>
                    <a:pt x="51" y="6261"/>
                    <a:pt x="51" y="6160"/>
                    <a:pt x="68" y="6077"/>
                  </a:cubicBezTo>
                  <a:cubicBezTo>
                    <a:pt x="85" y="5959"/>
                    <a:pt x="118" y="5842"/>
                    <a:pt x="135" y="5742"/>
                  </a:cubicBezTo>
                  <a:cubicBezTo>
                    <a:pt x="168" y="5574"/>
                    <a:pt x="202" y="5407"/>
                    <a:pt x="252" y="5240"/>
                  </a:cubicBezTo>
                  <a:cubicBezTo>
                    <a:pt x="302" y="5072"/>
                    <a:pt x="369" y="4922"/>
                    <a:pt x="403" y="4754"/>
                  </a:cubicBezTo>
                  <a:lnTo>
                    <a:pt x="537" y="4453"/>
                  </a:lnTo>
                  <a:lnTo>
                    <a:pt x="654" y="4135"/>
                  </a:lnTo>
                  <a:lnTo>
                    <a:pt x="788" y="3884"/>
                  </a:lnTo>
                  <a:cubicBezTo>
                    <a:pt x="804" y="3867"/>
                    <a:pt x="804" y="3867"/>
                    <a:pt x="804" y="3834"/>
                  </a:cubicBezTo>
                  <a:cubicBezTo>
                    <a:pt x="838" y="3733"/>
                    <a:pt x="905" y="3649"/>
                    <a:pt x="972" y="3549"/>
                  </a:cubicBezTo>
                  <a:cubicBezTo>
                    <a:pt x="1005" y="3465"/>
                    <a:pt x="1072" y="3382"/>
                    <a:pt x="1122" y="3298"/>
                  </a:cubicBezTo>
                  <a:lnTo>
                    <a:pt x="1139" y="3281"/>
                  </a:lnTo>
                  <a:cubicBezTo>
                    <a:pt x="1206" y="3198"/>
                    <a:pt x="1256" y="3114"/>
                    <a:pt x="1307" y="3030"/>
                  </a:cubicBezTo>
                  <a:lnTo>
                    <a:pt x="1323" y="2997"/>
                  </a:lnTo>
                  <a:cubicBezTo>
                    <a:pt x="1373" y="2946"/>
                    <a:pt x="1424" y="2863"/>
                    <a:pt x="1474" y="2796"/>
                  </a:cubicBezTo>
                  <a:cubicBezTo>
                    <a:pt x="1491" y="2779"/>
                    <a:pt x="1491" y="2746"/>
                    <a:pt x="1507" y="2746"/>
                  </a:cubicBezTo>
                  <a:cubicBezTo>
                    <a:pt x="1541" y="2729"/>
                    <a:pt x="1558" y="2712"/>
                    <a:pt x="1574" y="2662"/>
                  </a:cubicBezTo>
                  <a:cubicBezTo>
                    <a:pt x="1625" y="2612"/>
                    <a:pt x="1675" y="2545"/>
                    <a:pt x="1725" y="2478"/>
                  </a:cubicBezTo>
                  <a:cubicBezTo>
                    <a:pt x="1792" y="2411"/>
                    <a:pt x="1825" y="2361"/>
                    <a:pt x="1892" y="2294"/>
                  </a:cubicBezTo>
                  <a:cubicBezTo>
                    <a:pt x="1909" y="2277"/>
                    <a:pt x="1926" y="2243"/>
                    <a:pt x="1926" y="2227"/>
                  </a:cubicBezTo>
                  <a:lnTo>
                    <a:pt x="1993" y="2160"/>
                  </a:lnTo>
                  <a:lnTo>
                    <a:pt x="2127" y="2043"/>
                  </a:lnTo>
                  <a:cubicBezTo>
                    <a:pt x="2311" y="1858"/>
                    <a:pt x="2495" y="1691"/>
                    <a:pt x="2679" y="1540"/>
                  </a:cubicBezTo>
                  <a:cubicBezTo>
                    <a:pt x="2763" y="1473"/>
                    <a:pt x="2830" y="1406"/>
                    <a:pt x="2913" y="1340"/>
                  </a:cubicBezTo>
                  <a:cubicBezTo>
                    <a:pt x="2964" y="1323"/>
                    <a:pt x="2997" y="1289"/>
                    <a:pt x="3047" y="1256"/>
                  </a:cubicBezTo>
                  <a:cubicBezTo>
                    <a:pt x="3231" y="1139"/>
                    <a:pt x="3416" y="1005"/>
                    <a:pt x="3600" y="904"/>
                  </a:cubicBezTo>
                  <a:cubicBezTo>
                    <a:pt x="3650" y="888"/>
                    <a:pt x="3717" y="871"/>
                    <a:pt x="3750" y="821"/>
                  </a:cubicBezTo>
                  <a:cubicBezTo>
                    <a:pt x="4186" y="586"/>
                    <a:pt x="4671" y="402"/>
                    <a:pt x="5173" y="252"/>
                  </a:cubicBezTo>
                  <a:cubicBezTo>
                    <a:pt x="5223" y="235"/>
                    <a:pt x="5274" y="235"/>
                    <a:pt x="5324" y="218"/>
                  </a:cubicBezTo>
                  <a:cubicBezTo>
                    <a:pt x="5391" y="201"/>
                    <a:pt x="5424" y="201"/>
                    <a:pt x="5491" y="168"/>
                  </a:cubicBezTo>
                  <a:cubicBezTo>
                    <a:pt x="5759" y="118"/>
                    <a:pt x="6060" y="67"/>
                    <a:pt x="6345" y="51"/>
                  </a:cubicBezTo>
                  <a:cubicBezTo>
                    <a:pt x="6395" y="51"/>
                    <a:pt x="6445" y="34"/>
                    <a:pt x="6512" y="34"/>
                  </a:cubicBezTo>
                  <a:cubicBezTo>
                    <a:pt x="6680" y="0"/>
                    <a:pt x="6864" y="0"/>
                    <a:pt x="7031" y="0"/>
                  </a:cubicBezTo>
                  <a:lnTo>
                    <a:pt x="103094" y="0"/>
                  </a:lnTo>
                  <a:cubicBezTo>
                    <a:pt x="103295" y="0"/>
                    <a:pt x="103462" y="0"/>
                    <a:pt x="103629" y="34"/>
                  </a:cubicBezTo>
                  <a:cubicBezTo>
                    <a:pt x="103663" y="34"/>
                    <a:pt x="103730" y="51"/>
                    <a:pt x="103763" y="51"/>
                  </a:cubicBezTo>
                  <a:cubicBezTo>
                    <a:pt x="104065" y="67"/>
                    <a:pt x="104349" y="134"/>
                    <a:pt x="104650" y="201"/>
                  </a:cubicBezTo>
                  <a:cubicBezTo>
                    <a:pt x="104684" y="218"/>
                    <a:pt x="104751" y="218"/>
                    <a:pt x="104818" y="235"/>
                  </a:cubicBezTo>
                  <a:cubicBezTo>
                    <a:pt x="104851" y="235"/>
                    <a:pt x="104901" y="252"/>
                    <a:pt x="104935" y="252"/>
                  </a:cubicBezTo>
                  <a:cubicBezTo>
                    <a:pt x="105437" y="402"/>
                    <a:pt x="105923" y="586"/>
                    <a:pt x="106391" y="821"/>
                  </a:cubicBezTo>
                  <a:cubicBezTo>
                    <a:pt x="106425" y="837"/>
                    <a:pt x="106492" y="871"/>
                    <a:pt x="106525" y="904"/>
                  </a:cubicBezTo>
                  <a:cubicBezTo>
                    <a:pt x="106642" y="955"/>
                    <a:pt x="106726" y="1005"/>
                    <a:pt x="106826" y="1072"/>
                  </a:cubicBezTo>
                  <a:cubicBezTo>
                    <a:pt x="106860" y="1088"/>
                    <a:pt x="106910" y="1139"/>
                    <a:pt x="106944" y="1155"/>
                  </a:cubicBezTo>
                  <a:cubicBezTo>
                    <a:pt x="106994" y="1172"/>
                    <a:pt x="107027" y="1222"/>
                    <a:pt x="107094" y="1239"/>
                  </a:cubicBezTo>
                  <a:cubicBezTo>
                    <a:pt x="107228" y="1323"/>
                    <a:pt x="107345" y="1440"/>
                    <a:pt x="107479" y="1507"/>
                  </a:cubicBezTo>
                  <a:cubicBezTo>
                    <a:pt x="107513" y="1557"/>
                    <a:pt x="107580" y="1607"/>
                    <a:pt x="107613" y="1641"/>
                  </a:cubicBezTo>
                  <a:cubicBezTo>
                    <a:pt x="107697" y="1708"/>
                    <a:pt x="107780" y="1758"/>
                    <a:pt x="107847" y="1842"/>
                  </a:cubicBezTo>
                  <a:lnTo>
                    <a:pt x="107981" y="1976"/>
                  </a:lnTo>
                  <a:lnTo>
                    <a:pt x="108199" y="2210"/>
                  </a:lnTo>
                  <a:lnTo>
                    <a:pt x="108199" y="2210"/>
                  </a:lnTo>
                  <a:cubicBezTo>
                    <a:pt x="108350" y="2344"/>
                    <a:pt x="108500" y="2511"/>
                    <a:pt x="108617" y="2679"/>
                  </a:cubicBezTo>
                  <a:lnTo>
                    <a:pt x="108617" y="2712"/>
                  </a:lnTo>
                  <a:cubicBezTo>
                    <a:pt x="108835" y="2963"/>
                    <a:pt x="109002" y="3231"/>
                    <a:pt x="109170" y="3516"/>
                  </a:cubicBezTo>
                  <a:cubicBezTo>
                    <a:pt x="109237" y="3599"/>
                    <a:pt x="109270" y="3716"/>
                    <a:pt x="109337" y="3817"/>
                  </a:cubicBezTo>
                  <a:cubicBezTo>
                    <a:pt x="109337" y="3834"/>
                    <a:pt x="109354" y="3850"/>
                    <a:pt x="109354" y="3850"/>
                  </a:cubicBezTo>
                  <a:lnTo>
                    <a:pt x="109488" y="4101"/>
                  </a:lnTo>
                  <a:lnTo>
                    <a:pt x="109605" y="4419"/>
                  </a:lnTo>
                  <a:lnTo>
                    <a:pt x="109739" y="4737"/>
                  </a:lnTo>
                  <a:cubicBezTo>
                    <a:pt x="109772" y="4838"/>
                    <a:pt x="109789" y="4938"/>
                    <a:pt x="109839" y="5055"/>
                  </a:cubicBezTo>
                  <a:lnTo>
                    <a:pt x="109839" y="5072"/>
                  </a:lnTo>
                  <a:cubicBezTo>
                    <a:pt x="109856" y="5173"/>
                    <a:pt x="109906" y="5273"/>
                    <a:pt x="109923" y="5390"/>
                  </a:cubicBezTo>
                  <a:cubicBezTo>
                    <a:pt x="109940" y="5491"/>
                    <a:pt x="109957" y="5591"/>
                    <a:pt x="109990" y="5725"/>
                  </a:cubicBezTo>
                  <a:cubicBezTo>
                    <a:pt x="110107" y="5825"/>
                    <a:pt x="110107" y="5926"/>
                    <a:pt x="110124" y="606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5947763" y="978575"/>
              <a:ext cx="450" cy="3375"/>
            </a:xfrm>
            <a:custGeom>
              <a:avLst/>
              <a:gdLst/>
              <a:ahLst/>
              <a:cxnLst/>
              <a:rect l="l" t="t" r="r" b="b"/>
              <a:pathLst>
                <a:path w="18" h="135" extrusionOk="0">
                  <a:moveTo>
                    <a:pt x="17" y="117"/>
                  </a:moveTo>
                  <a:lnTo>
                    <a:pt x="17" y="134"/>
                  </a:lnTo>
                  <a:cubicBezTo>
                    <a:pt x="17" y="101"/>
                    <a:pt x="0" y="34"/>
                    <a:pt x="0" y="0"/>
                  </a:cubicBezTo>
                  <a:cubicBezTo>
                    <a:pt x="0" y="17"/>
                    <a:pt x="0" y="34"/>
                    <a:pt x="17" y="84"/>
                  </a:cubicBez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5949013" y="989875"/>
              <a:ext cx="25" cy="8375"/>
            </a:xfrm>
            <a:custGeom>
              <a:avLst/>
              <a:gdLst/>
              <a:ahLst/>
              <a:cxnLst/>
              <a:rect l="l" t="t" r="r" b="b"/>
              <a:pathLst>
                <a:path w="1" h="335" extrusionOk="0">
                  <a:moveTo>
                    <a:pt x="1" y="335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15"/>
          <p:cNvSpPr txBox="1">
            <a:spLocks noGrp="1"/>
          </p:cNvSpPr>
          <p:nvPr>
            <p:ph type="title"/>
          </p:nvPr>
        </p:nvSpPr>
        <p:spPr>
          <a:xfrm>
            <a:off x="504825" y="216375"/>
            <a:ext cx="8134500" cy="3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Telas do aplicativo</a:t>
            </a:r>
            <a:endParaRPr dirty="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88" name="Google Shape;188;p15"/>
          <p:cNvSpPr txBox="1"/>
          <p:nvPr/>
        </p:nvSpPr>
        <p:spPr>
          <a:xfrm>
            <a:off x="3408841" y="794914"/>
            <a:ext cx="8676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25%</a:t>
            </a:r>
            <a:endParaRPr sz="20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20" name="Google Shape;135;p15">
            <a:extLst>
              <a:ext uri="{FF2B5EF4-FFF2-40B4-BE49-F238E27FC236}">
                <a16:creationId xmlns:a16="http://schemas.microsoft.com/office/drawing/2014/main" id="{92B0DE60-9A10-E435-8D05-9A0528E44BE7}"/>
              </a:ext>
            </a:extLst>
          </p:cNvPr>
          <p:cNvGrpSpPr/>
          <p:nvPr/>
        </p:nvGrpSpPr>
        <p:grpSpPr>
          <a:xfrm>
            <a:off x="6552526" y="1046209"/>
            <a:ext cx="2236856" cy="3380882"/>
            <a:chOff x="3193013" y="819975"/>
            <a:chExt cx="2758125" cy="4168750"/>
          </a:xfrm>
        </p:grpSpPr>
        <p:grpSp>
          <p:nvGrpSpPr>
            <p:cNvPr id="21" name="Google Shape;136;p15">
              <a:extLst>
                <a:ext uri="{FF2B5EF4-FFF2-40B4-BE49-F238E27FC236}">
                  <a16:creationId xmlns:a16="http://schemas.microsoft.com/office/drawing/2014/main" id="{4721B80D-BB23-4010-1D34-6843AB27D028}"/>
                </a:ext>
              </a:extLst>
            </p:cNvPr>
            <p:cNvGrpSpPr/>
            <p:nvPr/>
          </p:nvGrpSpPr>
          <p:grpSpPr>
            <a:xfrm>
              <a:off x="3193013" y="819975"/>
              <a:ext cx="2758125" cy="4168750"/>
              <a:chOff x="3193013" y="819975"/>
              <a:chExt cx="2758125" cy="4168750"/>
            </a:xfrm>
          </p:grpSpPr>
          <p:sp>
            <p:nvSpPr>
              <p:cNvPr id="25" name="Google Shape;137;p15">
                <a:extLst>
                  <a:ext uri="{FF2B5EF4-FFF2-40B4-BE49-F238E27FC236}">
                    <a16:creationId xmlns:a16="http://schemas.microsoft.com/office/drawing/2014/main" id="{A0D65CBB-0C50-3E34-2ED7-13497F4846B3}"/>
                  </a:ext>
                </a:extLst>
              </p:cNvPr>
              <p:cNvSpPr/>
              <p:nvPr/>
            </p:nvSpPr>
            <p:spPr>
              <a:xfrm>
                <a:off x="3194688" y="821650"/>
                <a:ext cx="2754350" cy="4165825"/>
              </a:xfrm>
              <a:custGeom>
                <a:avLst/>
                <a:gdLst/>
                <a:ahLst/>
                <a:cxnLst/>
                <a:rect l="l" t="t" r="r" b="b"/>
                <a:pathLst>
                  <a:path w="110174" h="166633" extrusionOk="0">
                    <a:moveTo>
                      <a:pt x="103127" y="670"/>
                    </a:moveTo>
                    <a:cubicBezTo>
                      <a:pt x="106658" y="670"/>
                      <a:pt x="109538" y="3532"/>
                      <a:pt x="109538" y="7064"/>
                    </a:cubicBezTo>
                    <a:lnTo>
                      <a:pt x="109538" y="159552"/>
                    </a:lnTo>
                    <a:cubicBezTo>
                      <a:pt x="109538" y="163084"/>
                      <a:pt x="106658" y="165963"/>
                      <a:pt x="103127" y="165963"/>
                    </a:cubicBezTo>
                    <a:lnTo>
                      <a:pt x="7064" y="165963"/>
                    </a:lnTo>
                    <a:cubicBezTo>
                      <a:pt x="3532" y="165963"/>
                      <a:pt x="670" y="163084"/>
                      <a:pt x="670" y="159552"/>
                    </a:cubicBezTo>
                    <a:lnTo>
                      <a:pt x="670" y="7064"/>
                    </a:lnTo>
                    <a:cubicBezTo>
                      <a:pt x="670" y="3532"/>
                      <a:pt x="3532" y="670"/>
                      <a:pt x="7064" y="670"/>
                    </a:cubicBezTo>
                    <a:close/>
                    <a:moveTo>
                      <a:pt x="7064" y="0"/>
                    </a:moveTo>
                    <a:cubicBezTo>
                      <a:pt x="6880" y="0"/>
                      <a:pt x="6713" y="0"/>
                      <a:pt x="6545" y="17"/>
                    </a:cubicBezTo>
                    <a:cubicBezTo>
                      <a:pt x="6478" y="17"/>
                      <a:pt x="6445" y="34"/>
                      <a:pt x="6378" y="34"/>
                    </a:cubicBezTo>
                    <a:cubicBezTo>
                      <a:pt x="6093" y="50"/>
                      <a:pt x="5792" y="101"/>
                      <a:pt x="5524" y="168"/>
                    </a:cubicBezTo>
                    <a:cubicBezTo>
                      <a:pt x="5457" y="184"/>
                      <a:pt x="5407" y="184"/>
                      <a:pt x="5357" y="201"/>
                    </a:cubicBezTo>
                    <a:cubicBezTo>
                      <a:pt x="5307" y="218"/>
                      <a:pt x="5240" y="218"/>
                      <a:pt x="5206" y="251"/>
                    </a:cubicBezTo>
                    <a:cubicBezTo>
                      <a:pt x="4704" y="368"/>
                      <a:pt x="4219" y="553"/>
                      <a:pt x="3783" y="804"/>
                    </a:cubicBezTo>
                    <a:cubicBezTo>
                      <a:pt x="3733" y="837"/>
                      <a:pt x="3683" y="854"/>
                      <a:pt x="3633" y="887"/>
                    </a:cubicBezTo>
                    <a:cubicBezTo>
                      <a:pt x="3449" y="1004"/>
                      <a:pt x="3264" y="1122"/>
                      <a:pt x="3064" y="1256"/>
                    </a:cubicBezTo>
                    <a:cubicBezTo>
                      <a:pt x="3030" y="1272"/>
                      <a:pt x="2980" y="1306"/>
                      <a:pt x="2946" y="1339"/>
                    </a:cubicBezTo>
                    <a:cubicBezTo>
                      <a:pt x="2863" y="1389"/>
                      <a:pt x="2796" y="1456"/>
                      <a:pt x="2712" y="1523"/>
                    </a:cubicBezTo>
                    <a:cubicBezTo>
                      <a:pt x="2511" y="1674"/>
                      <a:pt x="2344" y="1841"/>
                      <a:pt x="2160" y="2026"/>
                    </a:cubicBezTo>
                    <a:lnTo>
                      <a:pt x="2026" y="2143"/>
                    </a:lnTo>
                    <a:lnTo>
                      <a:pt x="1959" y="2210"/>
                    </a:lnTo>
                    <a:cubicBezTo>
                      <a:pt x="1942" y="2226"/>
                      <a:pt x="1925" y="2260"/>
                      <a:pt x="1925" y="2277"/>
                    </a:cubicBezTo>
                    <a:cubicBezTo>
                      <a:pt x="1858" y="2344"/>
                      <a:pt x="1791" y="2394"/>
                      <a:pt x="1758" y="2461"/>
                    </a:cubicBezTo>
                    <a:cubicBezTo>
                      <a:pt x="1708" y="2528"/>
                      <a:pt x="1658" y="2595"/>
                      <a:pt x="1607" y="2645"/>
                    </a:cubicBezTo>
                    <a:cubicBezTo>
                      <a:pt x="1591" y="2678"/>
                      <a:pt x="1574" y="2695"/>
                      <a:pt x="1540" y="2729"/>
                    </a:cubicBezTo>
                    <a:lnTo>
                      <a:pt x="1507" y="2779"/>
                    </a:lnTo>
                    <a:cubicBezTo>
                      <a:pt x="1457" y="2846"/>
                      <a:pt x="1406" y="2896"/>
                      <a:pt x="1356" y="2980"/>
                    </a:cubicBezTo>
                    <a:cubicBezTo>
                      <a:pt x="1356" y="2980"/>
                      <a:pt x="1356" y="3013"/>
                      <a:pt x="1339" y="3013"/>
                    </a:cubicBezTo>
                    <a:cubicBezTo>
                      <a:pt x="1273" y="3097"/>
                      <a:pt x="1206" y="3181"/>
                      <a:pt x="1172" y="3264"/>
                    </a:cubicBezTo>
                    <a:cubicBezTo>
                      <a:pt x="1172" y="3281"/>
                      <a:pt x="1155" y="3281"/>
                      <a:pt x="1155" y="3281"/>
                    </a:cubicBezTo>
                    <a:cubicBezTo>
                      <a:pt x="1105" y="3365"/>
                      <a:pt x="1038" y="3448"/>
                      <a:pt x="1005" y="3532"/>
                    </a:cubicBezTo>
                    <a:cubicBezTo>
                      <a:pt x="938" y="3616"/>
                      <a:pt x="904" y="3716"/>
                      <a:pt x="837" y="3817"/>
                    </a:cubicBezTo>
                    <a:cubicBezTo>
                      <a:pt x="821" y="3850"/>
                      <a:pt x="821" y="3867"/>
                      <a:pt x="821" y="3867"/>
                    </a:cubicBezTo>
                    <a:lnTo>
                      <a:pt x="687" y="4118"/>
                    </a:lnTo>
                    <a:lnTo>
                      <a:pt x="570" y="4436"/>
                    </a:lnTo>
                    <a:lnTo>
                      <a:pt x="436" y="4737"/>
                    </a:lnTo>
                    <a:cubicBezTo>
                      <a:pt x="369" y="4905"/>
                      <a:pt x="335" y="5055"/>
                      <a:pt x="285" y="5223"/>
                    </a:cubicBezTo>
                    <a:lnTo>
                      <a:pt x="168" y="5725"/>
                    </a:lnTo>
                    <a:cubicBezTo>
                      <a:pt x="151" y="5859"/>
                      <a:pt x="118" y="5959"/>
                      <a:pt x="101" y="6060"/>
                    </a:cubicBezTo>
                    <a:cubicBezTo>
                      <a:pt x="84" y="6160"/>
                      <a:pt x="84" y="6244"/>
                      <a:pt x="67" y="6361"/>
                    </a:cubicBezTo>
                    <a:lnTo>
                      <a:pt x="67" y="6394"/>
                    </a:lnTo>
                    <a:cubicBezTo>
                      <a:pt x="67" y="6445"/>
                      <a:pt x="34" y="6495"/>
                      <a:pt x="34" y="6545"/>
                    </a:cubicBezTo>
                    <a:cubicBezTo>
                      <a:pt x="34" y="6612"/>
                      <a:pt x="17" y="6662"/>
                      <a:pt x="17" y="6729"/>
                    </a:cubicBezTo>
                    <a:cubicBezTo>
                      <a:pt x="17" y="6830"/>
                      <a:pt x="0" y="6947"/>
                      <a:pt x="0" y="7064"/>
                    </a:cubicBezTo>
                    <a:lnTo>
                      <a:pt x="0" y="159552"/>
                    </a:lnTo>
                    <a:cubicBezTo>
                      <a:pt x="0" y="159653"/>
                      <a:pt x="0" y="159770"/>
                      <a:pt x="17" y="159887"/>
                    </a:cubicBezTo>
                    <a:cubicBezTo>
                      <a:pt x="17" y="159954"/>
                      <a:pt x="17" y="160021"/>
                      <a:pt x="34" y="160071"/>
                    </a:cubicBezTo>
                    <a:cubicBezTo>
                      <a:pt x="34" y="160121"/>
                      <a:pt x="34" y="160188"/>
                      <a:pt x="67" y="160222"/>
                    </a:cubicBezTo>
                    <a:lnTo>
                      <a:pt x="67" y="160272"/>
                    </a:lnTo>
                    <a:cubicBezTo>
                      <a:pt x="84" y="160372"/>
                      <a:pt x="84" y="160473"/>
                      <a:pt x="101" y="160556"/>
                    </a:cubicBezTo>
                    <a:cubicBezTo>
                      <a:pt x="118" y="160690"/>
                      <a:pt x="151" y="160791"/>
                      <a:pt x="168" y="160891"/>
                    </a:cubicBezTo>
                    <a:cubicBezTo>
                      <a:pt x="201" y="161059"/>
                      <a:pt x="235" y="161226"/>
                      <a:pt x="285" y="161393"/>
                    </a:cubicBezTo>
                    <a:cubicBezTo>
                      <a:pt x="335" y="161561"/>
                      <a:pt x="402" y="161728"/>
                      <a:pt x="436" y="161879"/>
                    </a:cubicBezTo>
                    <a:lnTo>
                      <a:pt x="570" y="162197"/>
                    </a:lnTo>
                    <a:lnTo>
                      <a:pt x="687" y="162498"/>
                    </a:lnTo>
                    <a:lnTo>
                      <a:pt x="821" y="162749"/>
                    </a:lnTo>
                    <a:cubicBezTo>
                      <a:pt x="837" y="162783"/>
                      <a:pt x="837" y="162799"/>
                      <a:pt x="837" y="162799"/>
                    </a:cubicBezTo>
                    <a:cubicBezTo>
                      <a:pt x="871" y="162900"/>
                      <a:pt x="938" y="162984"/>
                      <a:pt x="1005" y="163084"/>
                    </a:cubicBezTo>
                    <a:cubicBezTo>
                      <a:pt x="1038" y="163168"/>
                      <a:pt x="1105" y="163251"/>
                      <a:pt x="1155" y="163335"/>
                    </a:cubicBezTo>
                    <a:lnTo>
                      <a:pt x="1172" y="163369"/>
                    </a:lnTo>
                    <a:cubicBezTo>
                      <a:pt x="1239" y="163452"/>
                      <a:pt x="1289" y="163536"/>
                      <a:pt x="1339" y="163620"/>
                    </a:cubicBezTo>
                    <a:lnTo>
                      <a:pt x="1356" y="163636"/>
                    </a:lnTo>
                    <a:cubicBezTo>
                      <a:pt x="1406" y="163703"/>
                      <a:pt x="1457" y="163787"/>
                      <a:pt x="1507" y="163837"/>
                    </a:cubicBezTo>
                    <a:cubicBezTo>
                      <a:pt x="1524" y="163871"/>
                      <a:pt x="1524" y="163887"/>
                      <a:pt x="1540" y="163887"/>
                    </a:cubicBezTo>
                    <a:cubicBezTo>
                      <a:pt x="1574" y="163904"/>
                      <a:pt x="1591" y="163921"/>
                      <a:pt x="1607" y="163971"/>
                    </a:cubicBezTo>
                    <a:cubicBezTo>
                      <a:pt x="1658" y="164038"/>
                      <a:pt x="1708" y="164088"/>
                      <a:pt x="1758" y="164155"/>
                    </a:cubicBezTo>
                    <a:cubicBezTo>
                      <a:pt x="1825" y="164222"/>
                      <a:pt x="1858" y="164289"/>
                      <a:pt x="1925" y="164339"/>
                    </a:cubicBezTo>
                    <a:cubicBezTo>
                      <a:pt x="1942" y="164373"/>
                      <a:pt x="1959" y="164390"/>
                      <a:pt x="1959" y="164406"/>
                    </a:cubicBezTo>
                    <a:lnTo>
                      <a:pt x="2026" y="164473"/>
                    </a:lnTo>
                    <a:lnTo>
                      <a:pt x="2160" y="164590"/>
                    </a:lnTo>
                    <a:cubicBezTo>
                      <a:pt x="2344" y="164791"/>
                      <a:pt x="2528" y="164959"/>
                      <a:pt x="2712" y="165093"/>
                    </a:cubicBezTo>
                    <a:cubicBezTo>
                      <a:pt x="2796" y="165160"/>
                      <a:pt x="2863" y="165226"/>
                      <a:pt x="2946" y="165260"/>
                    </a:cubicBezTo>
                    <a:cubicBezTo>
                      <a:pt x="2980" y="165293"/>
                      <a:pt x="3030" y="165327"/>
                      <a:pt x="3064" y="165344"/>
                    </a:cubicBezTo>
                    <a:cubicBezTo>
                      <a:pt x="3264" y="165478"/>
                      <a:pt x="3449" y="165595"/>
                      <a:pt x="3633" y="165712"/>
                    </a:cubicBezTo>
                    <a:lnTo>
                      <a:pt x="3783" y="165796"/>
                    </a:lnTo>
                    <a:cubicBezTo>
                      <a:pt x="4219" y="166013"/>
                      <a:pt x="4704" y="166214"/>
                      <a:pt x="5206" y="166348"/>
                    </a:cubicBezTo>
                    <a:cubicBezTo>
                      <a:pt x="5240" y="166381"/>
                      <a:pt x="5307" y="166381"/>
                      <a:pt x="5357" y="166398"/>
                    </a:cubicBezTo>
                    <a:cubicBezTo>
                      <a:pt x="5407" y="166415"/>
                      <a:pt x="5457" y="166415"/>
                      <a:pt x="5524" y="166432"/>
                    </a:cubicBezTo>
                    <a:cubicBezTo>
                      <a:pt x="5792" y="166499"/>
                      <a:pt x="6076" y="166549"/>
                      <a:pt x="6378" y="166582"/>
                    </a:cubicBezTo>
                    <a:cubicBezTo>
                      <a:pt x="6411" y="166582"/>
                      <a:pt x="6478" y="166599"/>
                      <a:pt x="6545" y="166599"/>
                    </a:cubicBezTo>
                    <a:cubicBezTo>
                      <a:pt x="6713" y="166633"/>
                      <a:pt x="6897" y="166633"/>
                      <a:pt x="7064" y="166633"/>
                    </a:cubicBezTo>
                    <a:lnTo>
                      <a:pt x="103127" y="166633"/>
                    </a:lnTo>
                    <a:cubicBezTo>
                      <a:pt x="103311" y="166633"/>
                      <a:pt x="103478" y="166633"/>
                      <a:pt x="103646" y="166599"/>
                    </a:cubicBezTo>
                    <a:cubicBezTo>
                      <a:pt x="103696" y="166599"/>
                      <a:pt x="103763" y="166582"/>
                      <a:pt x="103796" y="166582"/>
                    </a:cubicBezTo>
                    <a:cubicBezTo>
                      <a:pt x="104097" y="166566"/>
                      <a:pt x="104382" y="166499"/>
                      <a:pt x="104683" y="166432"/>
                    </a:cubicBezTo>
                    <a:cubicBezTo>
                      <a:pt x="104717" y="166415"/>
                      <a:pt x="104784" y="166415"/>
                      <a:pt x="104851" y="166398"/>
                    </a:cubicBezTo>
                    <a:cubicBezTo>
                      <a:pt x="104884" y="166398"/>
                      <a:pt x="104934" y="166381"/>
                      <a:pt x="104968" y="166381"/>
                    </a:cubicBezTo>
                    <a:cubicBezTo>
                      <a:pt x="105470" y="166248"/>
                      <a:pt x="105955" y="166047"/>
                      <a:pt x="106407" y="165812"/>
                    </a:cubicBezTo>
                    <a:lnTo>
                      <a:pt x="106558" y="165729"/>
                    </a:lnTo>
                    <a:cubicBezTo>
                      <a:pt x="106658" y="165662"/>
                      <a:pt x="106742" y="165628"/>
                      <a:pt x="106859" y="165561"/>
                    </a:cubicBezTo>
                    <a:cubicBezTo>
                      <a:pt x="106893" y="165545"/>
                      <a:pt x="106943" y="165494"/>
                      <a:pt x="106977" y="165478"/>
                    </a:cubicBezTo>
                    <a:cubicBezTo>
                      <a:pt x="107027" y="165461"/>
                      <a:pt x="107060" y="165411"/>
                      <a:pt x="107127" y="165394"/>
                    </a:cubicBezTo>
                    <a:cubicBezTo>
                      <a:pt x="107244" y="165310"/>
                      <a:pt x="107378" y="165210"/>
                      <a:pt x="107495" y="165126"/>
                    </a:cubicBezTo>
                    <a:cubicBezTo>
                      <a:pt x="107546" y="165076"/>
                      <a:pt x="107613" y="165042"/>
                      <a:pt x="107646" y="164992"/>
                    </a:cubicBezTo>
                    <a:cubicBezTo>
                      <a:pt x="107730" y="164925"/>
                      <a:pt x="107813" y="164842"/>
                      <a:pt x="107880" y="164791"/>
                    </a:cubicBezTo>
                    <a:lnTo>
                      <a:pt x="107998" y="164657"/>
                    </a:lnTo>
                    <a:lnTo>
                      <a:pt x="108232" y="164423"/>
                    </a:lnTo>
                    <a:lnTo>
                      <a:pt x="108232" y="164406"/>
                    </a:lnTo>
                    <a:cubicBezTo>
                      <a:pt x="108383" y="164256"/>
                      <a:pt x="108533" y="164088"/>
                      <a:pt x="108650" y="163921"/>
                    </a:cubicBezTo>
                    <a:lnTo>
                      <a:pt x="108650" y="163904"/>
                    </a:lnTo>
                    <a:cubicBezTo>
                      <a:pt x="108868" y="163653"/>
                      <a:pt x="109035" y="163385"/>
                      <a:pt x="109203" y="163084"/>
                    </a:cubicBezTo>
                    <a:cubicBezTo>
                      <a:pt x="109253" y="162984"/>
                      <a:pt x="109303" y="162900"/>
                      <a:pt x="109370" y="162799"/>
                    </a:cubicBezTo>
                    <a:cubicBezTo>
                      <a:pt x="109370" y="162783"/>
                      <a:pt x="109387" y="162783"/>
                      <a:pt x="109387" y="162749"/>
                    </a:cubicBezTo>
                    <a:lnTo>
                      <a:pt x="109504" y="162498"/>
                    </a:lnTo>
                    <a:lnTo>
                      <a:pt x="109638" y="162197"/>
                    </a:lnTo>
                    <a:lnTo>
                      <a:pt x="109755" y="161879"/>
                    </a:lnTo>
                    <a:cubicBezTo>
                      <a:pt x="109805" y="161778"/>
                      <a:pt x="109822" y="161661"/>
                      <a:pt x="109872" y="161561"/>
                    </a:cubicBezTo>
                    <a:lnTo>
                      <a:pt x="109872" y="161544"/>
                    </a:lnTo>
                    <a:cubicBezTo>
                      <a:pt x="109889" y="161444"/>
                      <a:pt x="109923" y="161326"/>
                      <a:pt x="109956" y="161226"/>
                    </a:cubicBezTo>
                    <a:cubicBezTo>
                      <a:pt x="109973" y="161126"/>
                      <a:pt x="109989" y="161025"/>
                      <a:pt x="110006" y="160891"/>
                    </a:cubicBezTo>
                    <a:cubicBezTo>
                      <a:pt x="110040" y="160791"/>
                      <a:pt x="110056" y="160657"/>
                      <a:pt x="110073" y="160556"/>
                    </a:cubicBezTo>
                    <a:cubicBezTo>
                      <a:pt x="110090" y="160456"/>
                      <a:pt x="110090" y="160356"/>
                      <a:pt x="110123" y="160272"/>
                    </a:cubicBezTo>
                    <a:lnTo>
                      <a:pt x="110123" y="160222"/>
                    </a:lnTo>
                    <a:lnTo>
                      <a:pt x="110123" y="160121"/>
                    </a:lnTo>
                    <a:lnTo>
                      <a:pt x="110123" y="160104"/>
                    </a:lnTo>
                    <a:lnTo>
                      <a:pt x="110123" y="160054"/>
                    </a:lnTo>
                    <a:lnTo>
                      <a:pt x="110123" y="160004"/>
                    </a:lnTo>
                    <a:lnTo>
                      <a:pt x="110123" y="159870"/>
                    </a:lnTo>
                    <a:lnTo>
                      <a:pt x="110123" y="159736"/>
                    </a:lnTo>
                    <a:lnTo>
                      <a:pt x="110123" y="159720"/>
                    </a:lnTo>
                    <a:lnTo>
                      <a:pt x="110123" y="159535"/>
                    </a:lnTo>
                    <a:lnTo>
                      <a:pt x="110123" y="7064"/>
                    </a:lnTo>
                    <a:cubicBezTo>
                      <a:pt x="110174" y="6997"/>
                      <a:pt x="110174" y="6947"/>
                      <a:pt x="110174" y="6880"/>
                    </a:cubicBezTo>
                    <a:lnTo>
                      <a:pt x="110174" y="6729"/>
                    </a:lnTo>
                    <a:cubicBezTo>
                      <a:pt x="110174" y="6645"/>
                      <a:pt x="110174" y="6578"/>
                      <a:pt x="110157" y="6495"/>
                    </a:cubicBezTo>
                    <a:lnTo>
                      <a:pt x="110157" y="6378"/>
                    </a:lnTo>
                    <a:lnTo>
                      <a:pt x="110157" y="6327"/>
                    </a:lnTo>
                    <a:cubicBezTo>
                      <a:pt x="110157" y="6311"/>
                      <a:pt x="110157" y="6294"/>
                      <a:pt x="110140" y="6244"/>
                    </a:cubicBezTo>
                    <a:cubicBezTo>
                      <a:pt x="110140" y="6160"/>
                      <a:pt x="110107" y="6110"/>
                      <a:pt x="110107" y="6043"/>
                    </a:cubicBezTo>
                    <a:cubicBezTo>
                      <a:pt x="110090" y="5909"/>
                      <a:pt x="110073" y="5808"/>
                      <a:pt x="110056" y="5708"/>
                    </a:cubicBezTo>
                    <a:cubicBezTo>
                      <a:pt x="110023" y="5608"/>
                      <a:pt x="110006" y="5474"/>
                      <a:pt x="109989" y="5373"/>
                    </a:cubicBezTo>
                    <a:cubicBezTo>
                      <a:pt x="109973" y="5273"/>
                      <a:pt x="109923" y="5156"/>
                      <a:pt x="109906" y="5055"/>
                    </a:cubicBezTo>
                    <a:lnTo>
                      <a:pt x="109906" y="5038"/>
                    </a:lnTo>
                    <a:cubicBezTo>
                      <a:pt x="109872" y="4938"/>
                      <a:pt x="109839" y="4821"/>
                      <a:pt x="109805" y="4720"/>
                    </a:cubicBezTo>
                    <a:lnTo>
                      <a:pt x="109671" y="4402"/>
                    </a:lnTo>
                    <a:lnTo>
                      <a:pt x="109554" y="4101"/>
                    </a:lnTo>
                    <a:lnTo>
                      <a:pt x="109420" y="3850"/>
                    </a:lnTo>
                    <a:cubicBezTo>
                      <a:pt x="109404" y="3817"/>
                      <a:pt x="109404" y="3817"/>
                      <a:pt x="109404" y="3800"/>
                    </a:cubicBezTo>
                    <a:cubicBezTo>
                      <a:pt x="109353" y="3699"/>
                      <a:pt x="109303" y="3616"/>
                      <a:pt x="109236" y="3515"/>
                    </a:cubicBezTo>
                    <a:cubicBezTo>
                      <a:pt x="109069" y="3214"/>
                      <a:pt x="108885" y="2946"/>
                      <a:pt x="108701" y="2695"/>
                    </a:cubicBezTo>
                    <a:lnTo>
                      <a:pt x="108701" y="2678"/>
                    </a:lnTo>
                    <a:cubicBezTo>
                      <a:pt x="108567" y="2511"/>
                      <a:pt x="108416" y="2344"/>
                      <a:pt x="108282" y="2193"/>
                    </a:cubicBezTo>
                    <a:lnTo>
                      <a:pt x="108048" y="1959"/>
                    </a:lnTo>
                    <a:lnTo>
                      <a:pt x="107914" y="1841"/>
                    </a:lnTo>
                    <a:cubicBezTo>
                      <a:pt x="107830" y="1774"/>
                      <a:pt x="107763" y="1691"/>
                      <a:pt x="107680" y="1624"/>
                    </a:cubicBezTo>
                    <a:cubicBezTo>
                      <a:pt x="107646" y="1590"/>
                      <a:pt x="107579" y="1540"/>
                      <a:pt x="107546" y="1507"/>
                    </a:cubicBezTo>
                    <a:cubicBezTo>
                      <a:pt x="107412" y="1389"/>
                      <a:pt x="107295" y="1306"/>
                      <a:pt x="107161" y="1222"/>
                    </a:cubicBezTo>
                    <a:cubicBezTo>
                      <a:pt x="107127" y="1205"/>
                      <a:pt x="107077" y="1172"/>
                      <a:pt x="107010" y="1138"/>
                    </a:cubicBezTo>
                    <a:cubicBezTo>
                      <a:pt x="106977" y="1122"/>
                      <a:pt x="106926" y="1088"/>
                      <a:pt x="106893" y="1055"/>
                    </a:cubicBezTo>
                    <a:cubicBezTo>
                      <a:pt x="106792" y="1004"/>
                      <a:pt x="106709" y="938"/>
                      <a:pt x="106592" y="887"/>
                    </a:cubicBezTo>
                    <a:cubicBezTo>
                      <a:pt x="106558" y="871"/>
                      <a:pt x="106491" y="854"/>
                      <a:pt x="106458" y="804"/>
                    </a:cubicBezTo>
                    <a:cubicBezTo>
                      <a:pt x="105989" y="553"/>
                      <a:pt x="105504" y="368"/>
                      <a:pt x="105001" y="251"/>
                    </a:cubicBezTo>
                    <a:cubicBezTo>
                      <a:pt x="104968" y="218"/>
                      <a:pt x="104918" y="218"/>
                      <a:pt x="104884" y="218"/>
                    </a:cubicBezTo>
                    <a:cubicBezTo>
                      <a:pt x="104817" y="201"/>
                      <a:pt x="104784" y="201"/>
                      <a:pt x="104717" y="184"/>
                    </a:cubicBezTo>
                    <a:cubicBezTo>
                      <a:pt x="104416" y="117"/>
                      <a:pt x="104131" y="84"/>
                      <a:pt x="103830" y="34"/>
                    </a:cubicBezTo>
                    <a:cubicBezTo>
                      <a:pt x="103796" y="34"/>
                      <a:pt x="103729" y="34"/>
                      <a:pt x="103696" y="17"/>
                    </a:cubicBezTo>
                    <a:cubicBezTo>
                      <a:pt x="103528" y="0"/>
                      <a:pt x="103328" y="0"/>
                      <a:pt x="1031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38;p15">
                <a:extLst>
                  <a:ext uri="{FF2B5EF4-FFF2-40B4-BE49-F238E27FC236}">
                    <a16:creationId xmlns:a16="http://schemas.microsoft.com/office/drawing/2014/main" id="{8B1FB324-2881-BA27-317D-09C16E25243D}"/>
                  </a:ext>
                </a:extLst>
              </p:cNvPr>
              <p:cNvSpPr/>
              <p:nvPr/>
            </p:nvSpPr>
            <p:spPr>
              <a:xfrm>
                <a:off x="3193013" y="819975"/>
                <a:ext cx="2758125" cy="4168750"/>
              </a:xfrm>
              <a:custGeom>
                <a:avLst/>
                <a:gdLst/>
                <a:ahLst/>
                <a:cxnLst/>
                <a:rect l="l" t="t" r="r" b="b"/>
                <a:pathLst>
                  <a:path w="110325" h="166750" extrusionOk="0">
                    <a:moveTo>
                      <a:pt x="107926" y="164950"/>
                    </a:moveTo>
                    <a:cubicBezTo>
                      <a:pt x="107878" y="164992"/>
                      <a:pt x="107830" y="165034"/>
                      <a:pt x="107781" y="165075"/>
                    </a:cubicBezTo>
                    <a:lnTo>
                      <a:pt x="107781" y="165075"/>
                    </a:lnTo>
                    <a:cubicBezTo>
                      <a:pt x="107835" y="165043"/>
                      <a:pt x="107882" y="164996"/>
                      <a:pt x="107926" y="164950"/>
                    </a:cubicBezTo>
                    <a:close/>
                    <a:moveTo>
                      <a:pt x="107781" y="165075"/>
                    </a:moveTo>
                    <a:lnTo>
                      <a:pt x="107781" y="165075"/>
                    </a:lnTo>
                    <a:cubicBezTo>
                      <a:pt x="107781" y="165075"/>
                      <a:pt x="107780" y="165076"/>
                      <a:pt x="107780" y="165076"/>
                    </a:cubicBezTo>
                    <a:cubicBezTo>
                      <a:pt x="107779" y="165077"/>
                      <a:pt x="107779" y="165077"/>
                      <a:pt x="107778" y="165078"/>
                    </a:cubicBezTo>
                    <a:lnTo>
                      <a:pt x="107778" y="165078"/>
                    </a:lnTo>
                    <a:cubicBezTo>
                      <a:pt x="107779" y="165077"/>
                      <a:pt x="107780" y="165076"/>
                      <a:pt x="107781" y="165075"/>
                    </a:cubicBezTo>
                    <a:close/>
                    <a:moveTo>
                      <a:pt x="107778" y="165078"/>
                    </a:moveTo>
                    <a:cubicBezTo>
                      <a:pt x="107757" y="165095"/>
                      <a:pt x="107737" y="165112"/>
                      <a:pt x="107716" y="165129"/>
                    </a:cubicBezTo>
                    <a:lnTo>
                      <a:pt x="107716" y="165129"/>
                    </a:lnTo>
                    <a:cubicBezTo>
                      <a:pt x="107737" y="165113"/>
                      <a:pt x="107759" y="165097"/>
                      <a:pt x="107778" y="165078"/>
                    </a:cubicBezTo>
                    <a:close/>
                    <a:moveTo>
                      <a:pt x="107716" y="165129"/>
                    </a:moveTo>
                    <a:cubicBezTo>
                      <a:pt x="107695" y="165145"/>
                      <a:pt x="107675" y="165160"/>
                      <a:pt x="107658" y="165177"/>
                    </a:cubicBezTo>
                    <a:lnTo>
                      <a:pt x="107658" y="165177"/>
                    </a:lnTo>
                    <a:cubicBezTo>
                      <a:pt x="107677" y="165161"/>
                      <a:pt x="107697" y="165145"/>
                      <a:pt x="107716" y="165129"/>
                    </a:cubicBezTo>
                    <a:close/>
                    <a:moveTo>
                      <a:pt x="107658" y="165177"/>
                    </a:moveTo>
                    <a:lnTo>
                      <a:pt x="107658" y="165177"/>
                    </a:lnTo>
                    <a:cubicBezTo>
                      <a:pt x="107620" y="165207"/>
                      <a:pt x="107582" y="165237"/>
                      <a:pt x="107544" y="165266"/>
                    </a:cubicBezTo>
                    <a:lnTo>
                      <a:pt x="107544" y="165266"/>
                    </a:lnTo>
                    <a:cubicBezTo>
                      <a:pt x="107572" y="165247"/>
                      <a:pt x="107600" y="165228"/>
                      <a:pt x="107629" y="165210"/>
                    </a:cubicBezTo>
                    <a:cubicBezTo>
                      <a:pt x="107637" y="165198"/>
                      <a:pt x="107647" y="165187"/>
                      <a:pt x="107658" y="165177"/>
                    </a:cubicBezTo>
                    <a:close/>
                    <a:moveTo>
                      <a:pt x="7131" y="0"/>
                    </a:moveTo>
                    <a:cubicBezTo>
                      <a:pt x="3198" y="0"/>
                      <a:pt x="0" y="3197"/>
                      <a:pt x="0" y="7131"/>
                    </a:cubicBezTo>
                    <a:lnTo>
                      <a:pt x="0" y="159619"/>
                    </a:lnTo>
                    <a:cubicBezTo>
                      <a:pt x="0" y="163553"/>
                      <a:pt x="3198" y="166750"/>
                      <a:pt x="7131" y="166750"/>
                    </a:cubicBezTo>
                    <a:lnTo>
                      <a:pt x="103194" y="166750"/>
                    </a:lnTo>
                    <a:cubicBezTo>
                      <a:pt x="104830" y="166750"/>
                      <a:pt x="106340" y="166196"/>
                      <a:pt x="107544" y="165266"/>
                    </a:cubicBezTo>
                    <a:lnTo>
                      <a:pt x="107544" y="165266"/>
                    </a:lnTo>
                    <a:cubicBezTo>
                      <a:pt x="107444" y="165336"/>
                      <a:pt x="107349" y="165412"/>
                      <a:pt x="107244" y="165478"/>
                    </a:cubicBezTo>
                    <a:cubicBezTo>
                      <a:pt x="107211" y="165494"/>
                      <a:pt x="107161" y="165545"/>
                      <a:pt x="107110" y="165561"/>
                    </a:cubicBezTo>
                    <a:cubicBezTo>
                      <a:pt x="107060" y="165578"/>
                      <a:pt x="107027" y="165628"/>
                      <a:pt x="106977" y="165645"/>
                    </a:cubicBezTo>
                    <a:cubicBezTo>
                      <a:pt x="106876" y="165712"/>
                      <a:pt x="106792" y="165779"/>
                      <a:pt x="106692" y="165812"/>
                    </a:cubicBezTo>
                    <a:lnTo>
                      <a:pt x="106541" y="165896"/>
                    </a:lnTo>
                    <a:cubicBezTo>
                      <a:pt x="106073" y="166130"/>
                      <a:pt x="105604" y="166331"/>
                      <a:pt x="105102" y="166465"/>
                    </a:cubicBezTo>
                    <a:cubicBezTo>
                      <a:pt x="105052" y="166482"/>
                      <a:pt x="105018" y="166482"/>
                      <a:pt x="104968" y="166482"/>
                    </a:cubicBezTo>
                    <a:cubicBezTo>
                      <a:pt x="104901" y="166499"/>
                      <a:pt x="104868" y="166499"/>
                      <a:pt x="104801" y="166532"/>
                    </a:cubicBezTo>
                    <a:cubicBezTo>
                      <a:pt x="104516" y="166582"/>
                      <a:pt x="104215" y="166633"/>
                      <a:pt x="103930" y="166666"/>
                    </a:cubicBezTo>
                    <a:cubicBezTo>
                      <a:pt x="103880" y="166666"/>
                      <a:pt x="103813" y="166700"/>
                      <a:pt x="103780" y="166700"/>
                    </a:cubicBezTo>
                    <a:cubicBezTo>
                      <a:pt x="103612" y="166716"/>
                      <a:pt x="103428" y="166716"/>
                      <a:pt x="103261" y="166716"/>
                    </a:cubicBezTo>
                    <a:lnTo>
                      <a:pt x="7131" y="166716"/>
                    </a:lnTo>
                    <a:cubicBezTo>
                      <a:pt x="6947" y="166716"/>
                      <a:pt x="6780" y="166716"/>
                      <a:pt x="6612" y="166700"/>
                    </a:cubicBezTo>
                    <a:cubicBezTo>
                      <a:pt x="6545" y="166700"/>
                      <a:pt x="6512" y="166666"/>
                      <a:pt x="6445" y="166666"/>
                    </a:cubicBezTo>
                    <a:cubicBezTo>
                      <a:pt x="6160" y="166649"/>
                      <a:pt x="5859" y="166582"/>
                      <a:pt x="5591" y="166532"/>
                    </a:cubicBezTo>
                    <a:cubicBezTo>
                      <a:pt x="5524" y="166499"/>
                      <a:pt x="5474" y="166499"/>
                      <a:pt x="5424" y="166482"/>
                    </a:cubicBezTo>
                    <a:cubicBezTo>
                      <a:pt x="5374" y="166465"/>
                      <a:pt x="5307" y="166465"/>
                      <a:pt x="5273" y="166448"/>
                    </a:cubicBezTo>
                    <a:cubicBezTo>
                      <a:pt x="4771" y="166315"/>
                      <a:pt x="4286" y="166130"/>
                      <a:pt x="3850" y="165879"/>
                    </a:cubicBezTo>
                    <a:lnTo>
                      <a:pt x="3700" y="165796"/>
                    </a:lnTo>
                    <a:cubicBezTo>
                      <a:pt x="3516" y="165695"/>
                      <a:pt x="3331" y="165561"/>
                      <a:pt x="3131" y="165444"/>
                    </a:cubicBezTo>
                    <a:cubicBezTo>
                      <a:pt x="3097" y="165394"/>
                      <a:pt x="3047" y="165377"/>
                      <a:pt x="3013" y="165360"/>
                    </a:cubicBezTo>
                    <a:cubicBezTo>
                      <a:pt x="2930" y="165293"/>
                      <a:pt x="2863" y="165227"/>
                      <a:pt x="2779" y="165193"/>
                    </a:cubicBezTo>
                    <a:cubicBezTo>
                      <a:pt x="2578" y="165026"/>
                      <a:pt x="2411" y="164858"/>
                      <a:pt x="2227" y="164691"/>
                    </a:cubicBezTo>
                    <a:lnTo>
                      <a:pt x="2093" y="164557"/>
                    </a:lnTo>
                    <a:lnTo>
                      <a:pt x="2026" y="164490"/>
                    </a:lnTo>
                    <a:cubicBezTo>
                      <a:pt x="2009" y="164473"/>
                      <a:pt x="1992" y="164457"/>
                      <a:pt x="1992" y="164440"/>
                    </a:cubicBezTo>
                    <a:cubicBezTo>
                      <a:pt x="1925" y="164373"/>
                      <a:pt x="1858" y="164306"/>
                      <a:pt x="1825" y="164239"/>
                    </a:cubicBezTo>
                    <a:cubicBezTo>
                      <a:pt x="1775" y="164189"/>
                      <a:pt x="1725" y="164122"/>
                      <a:pt x="1674" y="164055"/>
                    </a:cubicBezTo>
                    <a:cubicBezTo>
                      <a:pt x="1658" y="164038"/>
                      <a:pt x="1641" y="164021"/>
                      <a:pt x="1607" y="163971"/>
                    </a:cubicBezTo>
                    <a:lnTo>
                      <a:pt x="1574" y="163938"/>
                    </a:lnTo>
                    <a:cubicBezTo>
                      <a:pt x="1524" y="163871"/>
                      <a:pt x="1473" y="163804"/>
                      <a:pt x="1423" y="163720"/>
                    </a:cubicBezTo>
                    <a:cubicBezTo>
                      <a:pt x="1423" y="163720"/>
                      <a:pt x="1423" y="163703"/>
                      <a:pt x="1406" y="163703"/>
                    </a:cubicBezTo>
                    <a:cubicBezTo>
                      <a:pt x="1340" y="163620"/>
                      <a:pt x="1273" y="163536"/>
                      <a:pt x="1239" y="163452"/>
                    </a:cubicBezTo>
                    <a:cubicBezTo>
                      <a:pt x="1239" y="163436"/>
                      <a:pt x="1222" y="163436"/>
                      <a:pt x="1222" y="163436"/>
                    </a:cubicBezTo>
                    <a:cubicBezTo>
                      <a:pt x="1172" y="163352"/>
                      <a:pt x="1105" y="163268"/>
                      <a:pt x="1072" y="163184"/>
                    </a:cubicBezTo>
                    <a:cubicBezTo>
                      <a:pt x="1005" y="163067"/>
                      <a:pt x="971" y="162984"/>
                      <a:pt x="904" y="162883"/>
                    </a:cubicBezTo>
                    <a:cubicBezTo>
                      <a:pt x="888" y="162866"/>
                      <a:pt x="888" y="162866"/>
                      <a:pt x="888" y="162850"/>
                    </a:cubicBezTo>
                    <a:lnTo>
                      <a:pt x="754" y="162599"/>
                    </a:lnTo>
                    <a:lnTo>
                      <a:pt x="637" y="162281"/>
                    </a:lnTo>
                    <a:lnTo>
                      <a:pt x="503" y="161963"/>
                    </a:lnTo>
                    <a:cubicBezTo>
                      <a:pt x="436" y="161812"/>
                      <a:pt x="402" y="161644"/>
                      <a:pt x="352" y="161477"/>
                    </a:cubicBezTo>
                    <a:lnTo>
                      <a:pt x="235" y="160975"/>
                    </a:lnTo>
                    <a:cubicBezTo>
                      <a:pt x="218" y="160875"/>
                      <a:pt x="185" y="160757"/>
                      <a:pt x="168" y="160640"/>
                    </a:cubicBezTo>
                    <a:cubicBezTo>
                      <a:pt x="151" y="160540"/>
                      <a:pt x="151" y="160439"/>
                      <a:pt x="134" y="160356"/>
                    </a:cubicBezTo>
                    <a:lnTo>
                      <a:pt x="134" y="160305"/>
                    </a:lnTo>
                    <a:cubicBezTo>
                      <a:pt x="134" y="160272"/>
                      <a:pt x="101" y="160205"/>
                      <a:pt x="101" y="160171"/>
                    </a:cubicBezTo>
                    <a:cubicBezTo>
                      <a:pt x="101" y="160105"/>
                      <a:pt x="84" y="160038"/>
                      <a:pt x="84" y="159971"/>
                    </a:cubicBezTo>
                    <a:cubicBezTo>
                      <a:pt x="84" y="159870"/>
                      <a:pt x="67" y="159770"/>
                      <a:pt x="67" y="159636"/>
                    </a:cubicBezTo>
                    <a:lnTo>
                      <a:pt x="67" y="7131"/>
                    </a:lnTo>
                    <a:cubicBezTo>
                      <a:pt x="67" y="7030"/>
                      <a:pt x="67" y="6930"/>
                      <a:pt x="84" y="6796"/>
                    </a:cubicBezTo>
                    <a:cubicBezTo>
                      <a:pt x="84" y="6729"/>
                      <a:pt x="84" y="6679"/>
                      <a:pt x="101" y="6612"/>
                    </a:cubicBezTo>
                    <a:cubicBezTo>
                      <a:pt x="101" y="6562"/>
                      <a:pt x="101" y="6512"/>
                      <a:pt x="134" y="6461"/>
                    </a:cubicBezTo>
                    <a:lnTo>
                      <a:pt x="134" y="6428"/>
                    </a:lnTo>
                    <a:cubicBezTo>
                      <a:pt x="151" y="6311"/>
                      <a:pt x="151" y="6210"/>
                      <a:pt x="168" y="6127"/>
                    </a:cubicBezTo>
                    <a:cubicBezTo>
                      <a:pt x="185" y="6009"/>
                      <a:pt x="218" y="5892"/>
                      <a:pt x="235" y="5792"/>
                    </a:cubicBezTo>
                    <a:cubicBezTo>
                      <a:pt x="268" y="5624"/>
                      <a:pt x="302" y="5457"/>
                      <a:pt x="352" y="5290"/>
                    </a:cubicBezTo>
                    <a:cubicBezTo>
                      <a:pt x="402" y="5122"/>
                      <a:pt x="469" y="4972"/>
                      <a:pt x="503" y="4804"/>
                    </a:cubicBezTo>
                    <a:lnTo>
                      <a:pt x="637" y="4503"/>
                    </a:lnTo>
                    <a:lnTo>
                      <a:pt x="754" y="4185"/>
                    </a:lnTo>
                    <a:lnTo>
                      <a:pt x="888" y="3934"/>
                    </a:lnTo>
                    <a:cubicBezTo>
                      <a:pt x="904" y="3917"/>
                      <a:pt x="904" y="3917"/>
                      <a:pt x="904" y="3884"/>
                    </a:cubicBezTo>
                    <a:cubicBezTo>
                      <a:pt x="938" y="3783"/>
                      <a:pt x="1005" y="3699"/>
                      <a:pt x="1072" y="3599"/>
                    </a:cubicBezTo>
                    <a:cubicBezTo>
                      <a:pt x="1105" y="3515"/>
                      <a:pt x="1172" y="3432"/>
                      <a:pt x="1222" y="3348"/>
                    </a:cubicBezTo>
                    <a:lnTo>
                      <a:pt x="1239" y="3331"/>
                    </a:lnTo>
                    <a:cubicBezTo>
                      <a:pt x="1306" y="3248"/>
                      <a:pt x="1356" y="3164"/>
                      <a:pt x="1406" y="3080"/>
                    </a:cubicBezTo>
                    <a:lnTo>
                      <a:pt x="1423" y="3047"/>
                    </a:lnTo>
                    <a:cubicBezTo>
                      <a:pt x="1473" y="2996"/>
                      <a:pt x="1524" y="2913"/>
                      <a:pt x="1574" y="2846"/>
                    </a:cubicBezTo>
                    <a:cubicBezTo>
                      <a:pt x="1591" y="2829"/>
                      <a:pt x="1591" y="2796"/>
                      <a:pt x="1607" y="2796"/>
                    </a:cubicBezTo>
                    <a:cubicBezTo>
                      <a:pt x="1641" y="2779"/>
                      <a:pt x="1658" y="2762"/>
                      <a:pt x="1674" y="2712"/>
                    </a:cubicBezTo>
                    <a:cubicBezTo>
                      <a:pt x="1725" y="2662"/>
                      <a:pt x="1775" y="2595"/>
                      <a:pt x="1825" y="2528"/>
                    </a:cubicBezTo>
                    <a:cubicBezTo>
                      <a:pt x="1892" y="2461"/>
                      <a:pt x="1925" y="2411"/>
                      <a:pt x="1992" y="2344"/>
                    </a:cubicBezTo>
                    <a:cubicBezTo>
                      <a:pt x="2009" y="2327"/>
                      <a:pt x="2026" y="2293"/>
                      <a:pt x="2026" y="2277"/>
                    </a:cubicBezTo>
                    <a:lnTo>
                      <a:pt x="2093" y="2210"/>
                    </a:lnTo>
                    <a:lnTo>
                      <a:pt x="2227" y="2093"/>
                    </a:lnTo>
                    <a:cubicBezTo>
                      <a:pt x="2411" y="1908"/>
                      <a:pt x="2595" y="1741"/>
                      <a:pt x="2779" y="1590"/>
                    </a:cubicBezTo>
                    <a:cubicBezTo>
                      <a:pt x="2863" y="1523"/>
                      <a:pt x="2930" y="1456"/>
                      <a:pt x="3013" y="1390"/>
                    </a:cubicBezTo>
                    <a:cubicBezTo>
                      <a:pt x="3047" y="1373"/>
                      <a:pt x="3097" y="1339"/>
                      <a:pt x="3131" y="1306"/>
                    </a:cubicBezTo>
                    <a:cubicBezTo>
                      <a:pt x="3331" y="1189"/>
                      <a:pt x="3516" y="1055"/>
                      <a:pt x="3700" y="954"/>
                    </a:cubicBezTo>
                    <a:cubicBezTo>
                      <a:pt x="3750" y="938"/>
                      <a:pt x="3800" y="921"/>
                      <a:pt x="3850" y="871"/>
                    </a:cubicBezTo>
                    <a:cubicBezTo>
                      <a:pt x="4286" y="636"/>
                      <a:pt x="4771" y="452"/>
                      <a:pt x="5273" y="302"/>
                    </a:cubicBezTo>
                    <a:cubicBezTo>
                      <a:pt x="5307" y="285"/>
                      <a:pt x="5374" y="285"/>
                      <a:pt x="5424" y="268"/>
                    </a:cubicBezTo>
                    <a:cubicBezTo>
                      <a:pt x="5474" y="251"/>
                      <a:pt x="5524" y="251"/>
                      <a:pt x="5591" y="218"/>
                    </a:cubicBezTo>
                    <a:cubicBezTo>
                      <a:pt x="5859" y="168"/>
                      <a:pt x="6143" y="117"/>
                      <a:pt x="6445" y="101"/>
                    </a:cubicBezTo>
                    <a:cubicBezTo>
                      <a:pt x="6478" y="101"/>
                      <a:pt x="6545" y="84"/>
                      <a:pt x="6612" y="84"/>
                    </a:cubicBezTo>
                    <a:cubicBezTo>
                      <a:pt x="6780" y="50"/>
                      <a:pt x="6964" y="50"/>
                      <a:pt x="7131" y="50"/>
                    </a:cubicBezTo>
                    <a:lnTo>
                      <a:pt x="103194" y="50"/>
                    </a:lnTo>
                    <a:cubicBezTo>
                      <a:pt x="103378" y="50"/>
                      <a:pt x="103545" y="50"/>
                      <a:pt x="103713" y="84"/>
                    </a:cubicBezTo>
                    <a:cubicBezTo>
                      <a:pt x="103763" y="84"/>
                      <a:pt x="103830" y="101"/>
                      <a:pt x="103863" y="101"/>
                    </a:cubicBezTo>
                    <a:cubicBezTo>
                      <a:pt x="104164" y="117"/>
                      <a:pt x="104449" y="184"/>
                      <a:pt x="104750" y="251"/>
                    </a:cubicBezTo>
                    <a:cubicBezTo>
                      <a:pt x="104784" y="268"/>
                      <a:pt x="104851" y="268"/>
                      <a:pt x="104918" y="285"/>
                    </a:cubicBezTo>
                    <a:cubicBezTo>
                      <a:pt x="104951" y="285"/>
                      <a:pt x="105001" y="302"/>
                      <a:pt x="105035" y="302"/>
                    </a:cubicBezTo>
                    <a:cubicBezTo>
                      <a:pt x="105537" y="452"/>
                      <a:pt x="106022" y="636"/>
                      <a:pt x="106474" y="871"/>
                    </a:cubicBezTo>
                    <a:cubicBezTo>
                      <a:pt x="106525" y="887"/>
                      <a:pt x="106592" y="921"/>
                      <a:pt x="106625" y="954"/>
                    </a:cubicBezTo>
                    <a:cubicBezTo>
                      <a:pt x="106725" y="1005"/>
                      <a:pt x="106809" y="1055"/>
                      <a:pt x="106926" y="1122"/>
                    </a:cubicBezTo>
                    <a:cubicBezTo>
                      <a:pt x="106960" y="1138"/>
                      <a:pt x="107010" y="1189"/>
                      <a:pt x="107044" y="1205"/>
                    </a:cubicBezTo>
                    <a:cubicBezTo>
                      <a:pt x="107094" y="1222"/>
                      <a:pt x="107127" y="1272"/>
                      <a:pt x="107194" y="1289"/>
                    </a:cubicBezTo>
                    <a:cubicBezTo>
                      <a:pt x="107311" y="1373"/>
                      <a:pt x="107445" y="1490"/>
                      <a:pt x="107562" y="1557"/>
                    </a:cubicBezTo>
                    <a:cubicBezTo>
                      <a:pt x="107613" y="1607"/>
                      <a:pt x="107680" y="1657"/>
                      <a:pt x="107713" y="1691"/>
                    </a:cubicBezTo>
                    <a:cubicBezTo>
                      <a:pt x="107797" y="1758"/>
                      <a:pt x="107880" y="1808"/>
                      <a:pt x="107947" y="1892"/>
                    </a:cubicBezTo>
                    <a:lnTo>
                      <a:pt x="108065" y="2026"/>
                    </a:lnTo>
                    <a:lnTo>
                      <a:pt x="108299" y="2260"/>
                    </a:lnTo>
                    <a:cubicBezTo>
                      <a:pt x="108450" y="2394"/>
                      <a:pt x="108600" y="2561"/>
                      <a:pt x="108717" y="2729"/>
                    </a:cubicBezTo>
                    <a:lnTo>
                      <a:pt x="108717" y="2762"/>
                    </a:lnTo>
                    <a:cubicBezTo>
                      <a:pt x="108935" y="3013"/>
                      <a:pt x="109102" y="3281"/>
                      <a:pt x="109270" y="3566"/>
                    </a:cubicBezTo>
                    <a:cubicBezTo>
                      <a:pt x="109320" y="3649"/>
                      <a:pt x="109370" y="3766"/>
                      <a:pt x="109437" y="3867"/>
                    </a:cubicBezTo>
                    <a:cubicBezTo>
                      <a:pt x="109437" y="3884"/>
                      <a:pt x="109454" y="3900"/>
                      <a:pt x="109454" y="3900"/>
                    </a:cubicBezTo>
                    <a:lnTo>
                      <a:pt x="109571" y="4151"/>
                    </a:lnTo>
                    <a:lnTo>
                      <a:pt x="109705" y="4469"/>
                    </a:lnTo>
                    <a:lnTo>
                      <a:pt x="109822" y="4787"/>
                    </a:lnTo>
                    <a:cubicBezTo>
                      <a:pt x="109872" y="4888"/>
                      <a:pt x="109889" y="4988"/>
                      <a:pt x="109939" y="5105"/>
                    </a:cubicBezTo>
                    <a:lnTo>
                      <a:pt x="109939" y="5122"/>
                    </a:lnTo>
                    <a:cubicBezTo>
                      <a:pt x="109956" y="5223"/>
                      <a:pt x="109990" y="5323"/>
                      <a:pt x="110023" y="5440"/>
                    </a:cubicBezTo>
                    <a:cubicBezTo>
                      <a:pt x="110040" y="5541"/>
                      <a:pt x="110056" y="5641"/>
                      <a:pt x="110073" y="5775"/>
                    </a:cubicBezTo>
                    <a:cubicBezTo>
                      <a:pt x="110107" y="5892"/>
                      <a:pt x="110123" y="5993"/>
                      <a:pt x="110140" y="6110"/>
                    </a:cubicBezTo>
                    <a:cubicBezTo>
                      <a:pt x="110140" y="6160"/>
                      <a:pt x="110157" y="6244"/>
                      <a:pt x="110157" y="6311"/>
                    </a:cubicBezTo>
                    <a:cubicBezTo>
                      <a:pt x="110157" y="6327"/>
                      <a:pt x="110157" y="6361"/>
                      <a:pt x="110190" y="6394"/>
                    </a:cubicBezTo>
                    <a:lnTo>
                      <a:pt x="110190" y="6445"/>
                    </a:lnTo>
                    <a:lnTo>
                      <a:pt x="110190" y="6562"/>
                    </a:lnTo>
                    <a:cubicBezTo>
                      <a:pt x="110190" y="6645"/>
                      <a:pt x="110207" y="6712"/>
                      <a:pt x="110207" y="6796"/>
                    </a:cubicBezTo>
                    <a:lnTo>
                      <a:pt x="110207" y="6913"/>
                    </a:lnTo>
                    <a:lnTo>
                      <a:pt x="110207" y="6947"/>
                    </a:lnTo>
                    <a:lnTo>
                      <a:pt x="110207" y="7131"/>
                    </a:lnTo>
                    <a:lnTo>
                      <a:pt x="110207" y="159619"/>
                    </a:lnTo>
                    <a:lnTo>
                      <a:pt x="110241" y="159619"/>
                    </a:lnTo>
                    <a:lnTo>
                      <a:pt x="110241" y="159803"/>
                    </a:lnTo>
                    <a:lnTo>
                      <a:pt x="110241" y="159837"/>
                    </a:lnTo>
                    <a:lnTo>
                      <a:pt x="110241" y="159954"/>
                    </a:lnTo>
                    <a:lnTo>
                      <a:pt x="110241" y="160105"/>
                    </a:lnTo>
                    <a:lnTo>
                      <a:pt x="110241" y="160138"/>
                    </a:lnTo>
                    <a:lnTo>
                      <a:pt x="110241" y="160188"/>
                    </a:lnTo>
                    <a:lnTo>
                      <a:pt x="110241" y="160205"/>
                    </a:lnTo>
                    <a:lnTo>
                      <a:pt x="110241" y="160305"/>
                    </a:lnTo>
                    <a:lnTo>
                      <a:pt x="110241" y="160356"/>
                    </a:lnTo>
                    <a:cubicBezTo>
                      <a:pt x="110224" y="160456"/>
                      <a:pt x="110224" y="160556"/>
                      <a:pt x="110207" y="160640"/>
                    </a:cubicBezTo>
                    <a:cubicBezTo>
                      <a:pt x="110174" y="160757"/>
                      <a:pt x="110157" y="160875"/>
                      <a:pt x="110140" y="160975"/>
                    </a:cubicBezTo>
                    <a:cubicBezTo>
                      <a:pt x="110123" y="161092"/>
                      <a:pt x="110090" y="161209"/>
                      <a:pt x="110073" y="161310"/>
                    </a:cubicBezTo>
                    <a:cubicBezTo>
                      <a:pt x="110056" y="161427"/>
                      <a:pt x="110023" y="161527"/>
                      <a:pt x="109990" y="161628"/>
                    </a:cubicBezTo>
                    <a:lnTo>
                      <a:pt x="109990" y="161644"/>
                    </a:lnTo>
                    <a:cubicBezTo>
                      <a:pt x="109973" y="161762"/>
                      <a:pt x="109939" y="161862"/>
                      <a:pt x="109889" y="161963"/>
                    </a:cubicBezTo>
                    <a:lnTo>
                      <a:pt x="109772" y="162281"/>
                    </a:lnTo>
                    <a:lnTo>
                      <a:pt x="109638" y="162599"/>
                    </a:lnTo>
                    <a:lnTo>
                      <a:pt x="109521" y="162850"/>
                    </a:lnTo>
                    <a:cubicBezTo>
                      <a:pt x="109487" y="162866"/>
                      <a:pt x="109487" y="162883"/>
                      <a:pt x="109487" y="162883"/>
                    </a:cubicBezTo>
                    <a:cubicBezTo>
                      <a:pt x="109454" y="162984"/>
                      <a:pt x="109387" y="163067"/>
                      <a:pt x="109320" y="163184"/>
                    </a:cubicBezTo>
                    <a:cubicBezTo>
                      <a:pt x="109153" y="163469"/>
                      <a:pt x="108968" y="163720"/>
                      <a:pt x="108784" y="163988"/>
                    </a:cubicBezTo>
                    <a:lnTo>
                      <a:pt x="108784" y="164021"/>
                    </a:lnTo>
                    <a:cubicBezTo>
                      <a:pt x="108650" y="164189"/>
                      <a:pt x="108517" y="164356"/>
                      <a:pt x="108366" y="164490"/>
                    </a:cubicBezTo>
                    <a:lnTo>
                      <a:pt x="108366" y="164524"/>
                    </a:lnTo>
                    <a:lnTo>
                      <a:pt x="108132" y="164741"/>
                    </a:lnTo>
                    <a:lnTo>
                      <a:pt x="107998" y="164875"/>
                    </a:lnTo>
                    <a:cubicBezTo>
                      <a:pt x="107974" y="164899"/>
                      <a:pt x="107950" y="164924"/>
                      <a:pt x="107926" y="164950"/>
                    </a:cubicBezTo>
                    <a:lnTo>
                      <a:pt x="107926" y="164950"/>
                    </a:lnTo>
                    <a:cubicBezTo>
                      <a:pt x="109397" y="163643"/>
                      <a:pt x="110324" y="161738"/>
                      <a:pt x="110324" y="159619"/>
                    </a:cubicBezTo>
                    <a:lnTo>
                      <a:pt x="110324" y="7131"/>
                    </a:lnTo>
                    <a:cubicBezTo>
                      <a:pt x="110308" y="3197"/>
                      <a:pt x="107110" y="0"/>
                      <a:pt x="1031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40;p15">
                <a:extLst>
                  <a:ext uri="{FF2B5EF4-FFF2-40B4-BE49-F238E27FC236}">
                    <a16:creationId xmlns:a16="http://schemas.microsoft.com/office/drawing/2014/main" id="{45FB1960-34C3-630C-66B7-0EE1EB8C85FF}"/>
                  </a:ext>
                </a:extLst>
              </p:cNvPr>
              <p:cNvSpPr/>
              <p:nvPr/>
            </p:nvSpPr>
            <p:spPr>
              <a:xfrm>
                <a:off x="3195513" y="4824250"/>
                <a:ext cx="2752700" cy="163650"/>
              </a:xfrm>
              <a:custGeom>
                <a:avLst/>
                <a:gdLst/>
                <a:ahLst/>
                <a:cxnLst/>
                <a:rect l="l" t="t" r="r" b="b"/>
                <a:pathLst>
                  <a:path w="110108" h="6546" extrusionOk="0">
                    <a:moveTo>
                      <a:pt x="110107" y="101"/>
                    </a:moveTo>
                    <a:lnTo>
                      <a:pt x="110107" y="34"/>
                    </a:lnTo>
                    <a:lnTo>
                      <a:pt x="110107" y="134"/>
                    </a:lnTo>
                    <a:lnTo>
                      <a:pt x="110107" y="185"/>
                    </a:lnTo>
                    <a:cubicBezTo>
                      <a:pt x="110090" y="285"/>
                      <a:pt x="110090" y="385"/>
                      <a:pt x="110057" y="469"/>
                    </a:cubicBezTo>
                    <a:cubicBezTo>
                      <a:pt x="110040" y="603"/>
                      <a:pt x="110023" y="704"/>
                      <a:pt x="110007" y="804"/>
                    </a:cubicBezTo>
                    <a:cubicBezTo>
                      <a:pt x="109973" y="921"/>
                      <a:pt x="109956" y="1038"/>
                      <a:pt x="109940" y="1139"/>
                    </a:cubicBezTo>
                    <a:cubicBezTo>
                      <a:pt x="109923" y="1256"/>
                      <a:pt x="109873" y="1356"/>
                      <a:pt x="109856" y="1457"/>
                    </a:cubicBezTo>
                    <a:lnTo>
                      <a:pt x="109856" y="1473"/>
                    </a:lnTo>
                    <a:cubicBezTo>
                      <a:pt x="109806" y="1591"/>
                      <a:pt x="109789" y="1691"/>
                      <a:pt x="109756" y="1792"/>
                    </a:cubicBezTo>
                    <a:lnTo>
                      <a:pt x="109622" y="2110"/>
                    </a:lnTo>
                    <a:lnTo>
                      <a:pt x="109505" y="2428"/>
                    </a:lnTo>
                    <a:lnTo>
                      <a:pt x="109371" y="2679"/>
                    </a:lnTo>
                    <a:cubicBezTo>
                      <a:pt x="109354" y="2695"/>
                      <a:pt x="109354" y="2712"/>
                      <a:pt x="109354" y="2712"/>
                    </a:cubicBezTo>
                    <a:cubicBezTo>
                      <a:pt x="109304" y="2813"/>
                      <a:pt x="109253" y="2896"/>
                      <a:pt x="109186" y="3013"/>
                    </a:cubicBezTo>
                    <a:cubicBezTo>
                      <a:pt x="109019" y="3298"/>
                      <a:pt x="108835" y="3549"/>
                      <a:pt x="108634" y="3817"/>
                    </a:cubicBezTo>
                    <a:lnTo>
                      <a:pt x="108634" y="3850"/>
                    </a:lnTo>
                    <a:cubicBezTo>
                      <a:pt x="108517" y="4018"/>
                      <a:pt x="108366" y="4185"/>
                      <a:pt x="108216" y="4319"/>
                    </a:cubicBezTo>
                    <a:lnTo>
                      <a:pt x="108216" y="4353"/>
                    </a:lnTo>
                    <a:lnTo>
                      <a:pt x="107998" y="4570"/>
                    </a:lnTo>
                    <a:lnTo>
                      <a:pt x="107864" y="4704"/>
                    </a:lnTo>
                    <a:cubicBezTo>
                      <a:pt x="107780" y="4771"/>
                      <a:pt x="107713" y="4855"/>
                      <a:pt x="107630" y="4905"/>
                    </a:cubicBezTo>
                    <a:cubicBezTo>
                      <a:pt x="107596" y="4955"/>
                      <a:pt x="107529" y="4989"/>
                      <a:pt x="107479" y="5039"/>
                    </a:cubicBezTo>
                    <a:cubicBezTo>
                      <a:pt x="107362" y="5122"/>
                      <a:pt x="107228" y="5223"/>
                      <a:pt x="107111" y="5307"/>
                    </a:cubicBezTo>
                    <a:cubicBezTo>
                      <a:pt x="107061" y="5323"/>
                      <a:pt x="107027" y="5374"/>
                      <a:pt x="106960" y="5390"/>
                    </a:cubicBezTo>
                    <a:cubicBezTo>
                      <a:pt x="106927" y="5407"/>
                      <a:pt x="106877" y="5457"/>
                      <a:pt x="106843" y="5474"/>
                    </a:cubicBezTo>
                    <a:cubicBezTo>
                      <a:pt x="106726" y="5541"/>
                      <a:pt x="106642" y="5608"/>
                      <a:pt x="106542" y="5641"/>
                    </a:cubicBezTo>
                    <a:lnTo>
                      <a:pt x="106391" y="5725"/>
                    </a:lnTo>
                    <a:cubicBezTo>
                      <a:pt x="105939" y="5959"/>
                      <a:pt x="105454" y="6160"/>
                      <a:pt x="104952" y="6294"/>
                    </a:cubicBezTo>
                    <a:cubicBezTo>
                      <a:pt x="104918" y="6311"/>
                      <a:pt x="104868" y="6311"/>
                      <a:pt x="104834" y="6311"/>
                    </a:cubicBezTo>
                    <a:cubicBezTo>
                      <a:pt x="104768" y="6328"/>
                      <a:pt x="104717" y="6328"/>
                      <a:pt x="104667" y="6361"/>
                    </a:cubicBezTo>
                    <a:cubicBezTo>
                      <a:pt x="104366" y="6411"/>
                      <a:pt x="104081" y="6462"/>
                      <a:pt x="103780" y="6495"/>
                    </a:cubicBezTo>
                    <a:cubicBezTo>
                      <a:pt x="103746" y="6495"/>
                      <a:pt x="103680" y="6529"/>
                      <a:pt x="103629" y="6529"/>
                    </a:cubicBezTo>
                    <a:cubicBezTo>
                      <a:pt x="103462" y="6545"/>
                      <a:pt x="103278" y="6545"/>
                      <a:pt x="103110" y="6545"/>
                    </a:cubicBezTo>
                    <a:lnTo>
                      <a:pt x="7031" y="6545"/>
                    </a:lnTo>
                    <a:cubicBezTo>
                      <a:pt x="6847" y="6545"/>
                      <a:pt x="6680" y="6545"/>
                      <a:pt x="6512" y="6529"/>
                    </a:cubicBezTo>
                    <a:cubicBezTo>
                      <a:pt x="6445" y="6529"/>
                      <a:pt x="6412" y="6495"/>
                      <a:pt x="6345" y="6495"/>
                    </a:cubicBezTo>
                    <a:cubicBezTo>
                      <a:pt x="6060" y="6478"/>
                      <a:pt x="5759" y="6411"/>
                      <a:pt x="5491" y="6361"/>
                    </a:cubicBezTo>
                    <a:cubicBezTo>
                      <a:pt x="5424" y="6328"/>
                      <a:pt x="5374" y="6328"/>
                      <a:pt x="5324" y="6311"/>
                    </a:cubicBezTo>
                    <a:cubicBezTo>
                      <a:pt x="5274" y="6294"/>
                      <a:pt x="5207" y="6294"/>
                      <a:pt x="5173" y="6277"/>
                    </a:cubicBezTo>
                    <a:cubicBezTo>
                      <a:pt x="4671" y="6144"/>
                      <a:pt x="4186" y="5959"/>
                      <a:pt x="3750" y="5708"/>
                    </a:cubicBezTo>
                    <a:lnTo>
                      <a:pt x="3600" y="5625"/>
                    </a:lnTo>
                    <a:cubicBezTo>
                      <a:pt x="3416" y="5524"/>
                      <a:pt x="3231" y="5390"/>
                      <a:pt x="3031" y="5273"/>
                    </a:cubicBezTo>
                    <a:cubicBezTo>
                      <a:pt x="2997" y="5223"/>
                      <a:pt x="2947" y="5206"/>
                      <a:pt x="2913" y="5189"/>
                    </a:cubicBezTo>
                    <a:cubicBezTo>
                      <a:pt x="2830" y="5122"/>
                      <a:pt x="2763" y="5056"/>
                      <a:pt x="2679" y="5022"/>
                    </a:cubicBezTo>
                    <a:cubicBezTo>
                      <a:pt x="2478" y="4855"/>
                      <a:pt x="2311" y="4687"/>
                      <a:pt x="2127" y="4520"/>
                    </a:cubicBezTo>
                    <a:lnTo>
                      <a:pt x="1993" y="4386"/>
                    </a:lnTo>
                    <a:lnTo>
                      <a:pt x="1926" y="4319"/>
                    </a:lnTo>
                    <a:cubicBezTo>
                      <a:pt x="1909" y="4302"/>
                      <a:pt x="1892" y="4286"/>
                      <a:pt x="1892" y="4269"/>
                    </a:cubicBezTo>
                    <a:cubicBezTo>
                      <a:pt x="1825" y="4202"/>
                      <a:pt x="1758" y="4135"/>
                      <a:pt x="1725" y="4068"/>
                    </a:cubicBezTo>
                    <a:cubicBezTo>
                      <a:pt x="1675" y="4018"/>
                      <a:pt x="1625" y="3951"/>
                      <a:pt x="1574" y="3884"/>
                    </a:cubicBezTo>
                    <a:cubicBezTo>
                      <a:pt x="1558" y="3867"/>
                      <a:pt x="1541" y="3850"/>
                      <a:pt x="1507" y="3800"/>
                    </a:cubicBezTo>
                    <a:lnTo>
                      <a:pt x="1474" y="3767"/>
                    </a:lnTo>
                    <a:cubicBezTo>
                      <a:pt x="1424" y="3700"/>
                      <a:pt x="1373" y="3633"/>
                      <a:pt x="1323" y="3549"/>
                    </a:cubicBezTo>
                    <a:cubicBezTo>
                      <a:pt x="1323" y="3549"/>
                      <a:pt x="1323" y="3532"/>
                      <a:pt x="1306" y="3532"/>
                    </a:cubicBezTo>
                    <a:cubicBezTo>
                      <a:pt x="1240" y="3449"/>
                      <a:pt x="1173" y="3365"/>
                      <a:pt x="1139" y="3281"/>
                    </a:cubicBezTo>
                    <a:cubicBezTo>
                      <a:pt x="1139" y="3265"/>
                      <a:pt x="1122" y="3265"/>
                      <a:pt x="1122" y="3265"/>
                    </a:cubicBezTo>
                    <a:cubicBezTo>
                      <a:pt x="1072" y="3181"/>
                      <a:pt x="1005" y="3097"/>
                      <a:pt x="972" y="3013"/>
                    </a:cubicBezTo>
                    <a:cubicBezTo>
                      <a:pt x="905" y="2896"/>
                      <a:pt x="871" y="2813"/>
                      <a:pt x="804" y="2712"/>
                    </a:cubicBezTo>
                    <a:cubicBezTo>
                      <a:pt x="788" y="2695"/>
                      <a:pt x="788" y="2695"/>
                      <a:pt x="788" y="2679"/>
                    </a:cubicBezTo>
                    <a:lnTo>
                      <a:pt x="654" y="2428"/>
                    </a:lnTo>
                    <a:lnTo>
                      <a:pt x="537" y="2110"/>
                    </a:lnTo>
                    <a:lnTo>
                      <a:pt x="403" y="1792"/>
                    </a:lnTo>
                    <a:cubicBezTo>
                      <a:pt x="336" y="1641"/>
                      <a:pt x="302" y="1473"/>
                      <a:pt x="252" y="1306"/>
                    </a:cubicBezTo>
                    <a:lnTo>
                      <a:pt x="135" y="804"/>
                    </a:lnTo>
                    <a:cubicBezTo>
                      <a:pt x="118" y="704"/>
                      <a:pt x="85" y="586"/>
                      <a:pt x="68" y="469"/>
                    </a:cubicBezTo>
                    <a:cubicBezTo>
                      <a:pt x="51" y="369"/>
                      <a:pt x="51" y="268"/>
                      <a:pt x="34" y="185"/>
                    </a:cubicBezTo>
                    <a:lnTo>
                      <a:pt x="34" y="134"/>
                    </a:lnTo>
                    <a:cubicBezTo>
                      <a:pt x="34" y="101"/>
                      <a:pt x="1" y="34"/>
                      <a:pt x="1" y="0"/>
                    </a:cubicBezTo>
                    <a:cubicBezTo>
                      <a:pt x="1" y="34"/>
                      <a:pt x="1" y="84"/>
                      <a:pt x="34" y="118"/>
                    </a:cubicBezTo>
                    <a:cubicBezTo>
                      <a:pt x="51" y="218"/>
                      <a:pt x="51" y="335"/>
                      <a:pt x="68" y="436"/>
                    </a:cubicBezTo>
                    <a:cubicBezTo>
                      <a:pt x="68" y="469"/>
                      <a:pt x="85" y="536"/>
                      <a:pt x="85" y="586"/>
                    </a:cubicBezTo>
                    <a:cubicBezTo>
                      <a:pt x="85" y="637"/>
                      <a:pt x="118" y="704"/>
                      <a:pt x="135" y="770"/>
                    </a:cubicBezTo>
                    <a:cubicBezTo>
                      <a:pt x="152" y="854"/>
                      <a:pt x="168" y="955"/>
                      <a:pt x="202" y="1038"/>
                    </a:cubicBezTo>
                    <a:cubicBezTo>
                      <a:pt x="218" y="1139"/>
                      <a:pt x="252" y="1222"/>
                      <a:pt x="285" y="1340"/>
                    </a:cubicBezTo>
                    <a:cubicBezTo>
                      <a:pt x="302" y="1423"/>
                      <a:pt x="319" y="1507"/>
                      <a:pt x="369" y="1557"/>
                    </a:cubicBezTo>
                    <a:cubicBezTo>
                      <a:pt x="419" y="1725"/>
                      <a:pt x="486" y="1892"/>
                      <a:pt x="553" y="2043"/>
                    </a:cubicBezTo>
                    <a:cubicBezTo>
                      <a:pt x="570" y="2093"/>
                      <a:pt x="587" y="2143"/>
                      <a:pt x="620" y="2193"/>
                    </a:cubicBezTo>
                    <a:cubicBezTo>
                      <a:pt x="654" y="2277"/>
                      <a:pt x="670" y="2344"/>
                      <a:pt x="721" y="2428"/>
                    </a:cubicBezTo>
                    <a:cubicBezTo>
                      <a:pt x="721" y="2428"/>
                      <a:pt x="721" y="2444"/>
                      <a:pt x="737" y="2444"/>
                    </a:cubicBezTo>
                    <a:cubicBezTo>
                      <a:pt x="788" y="2528"/>
                      <a:pt x="821" y="2612"/>
                      <a:pt x="888" y="2695"/>
                    </a:cubicBezTo>
                    <a:lnTo>
                      <a:pt x="888" y="2712"/>
                    </a:lnTo>
                    <a:cubicBezTo>
                      <a:pt x="921" y="2779"/>
                      <a:pt x="955" y="2846"/>
                      <a:pt x="988" y="2880"/>
                    </a:cubicBezTo>
                    <a:cubicBezTo>
                      <a:pt x="1039" y="2930"/>
                      <a:pt x="1055" y="2980"/>
                      <a:pt x="1089" y="3030"/>
                    </a:cubicBezTo>
                    <a:cubicBezTo>
                      <a:pt x="1089" y="3047"/>
                      <a:pt x="1122" y="3047"/>
                      <a:pt x="1122" y="3064"/>
                    </a:cubicBezTo>
                    <a:cubicBezTo>
                      <a:pt x="1156" y="3147"/>
                      <a:pt x="1223" y="3214"/>
                      <a:pt x="1290" y="3298"/>
                    </a:cubicBezTo>
                    <a:cubicBezTo>
                      <a:pt x="1340" y="3382"/>
                      <a:pt x="1407" y="3449"/>
                      <a:pt x="1457" y="3516"/>
                    </a:cubicBezTo>
                    <a:cubicBezTo>
                      <a:pt x="1474" y="3532"/>
                      <a:pt x="1474" y="3549"/>
                      <a:pt x="1491" y="3549"/>
                    </a:cubicBezTo>
                    <a:cubicBezTo>
                      <a:pt x="1558" y="3633"/>
                      <a:pt x="1625" y="3700"/>
                      <a:pt x="1675" y="3767"/>
                    </a:cubicBezTo>
                    <a:cubicBezTo>
                      <a:pt x="1742" y="3850"/>
                      <a:pt x="1825" y="3901"/>
                      <a:pt x="1892" y="3968"/>
                    </a:cubicBezTo>
                    <a:lnTo>
                      <a:pt x="2076" y="4152"/>
                    </a:lnTo>
                    <a:cubicBezTo>
                      <a:pt x="2093" y="4185"/>
                      <a:pt x="2127" y="4185"/>
                      <a:pt x="2143" y="4202"/>
                    </a:cubicBezTo>
                    <a:cubicBezTo>
                      <a:pt x="2210" y="4269"/>
                      <a:pt x="2294" y="4319"/>
                      <a:pt x="2344" y="4386"/>
                    </a:cubicBezTo>
                    <a:lnTo>
                      <a:pt x="2595" y="4570"/>
                    </a:lnTo>
                    <a:cubicBezTo>
                      <a:pt x="2662" y="4620"/>
                      <a:pt x="2729" y="4687"/>
                      <a:pt x="2796" y="4721"/>
                    </a:cubicBezTo>
                    <a:cubicBezTo>
                      <a:pt x="2830" y="4738"/>
                      <a:pt x="2846" y="4771"/>
                      <a:pt x="2897" y="4788"/>
                    </a:cubicBezTo>
                    <a:cubicBezTo>
                      <a:pt x="2930" y="4804"/>
                      <a:pt x="2980" y="4855"/>
                      <a:pt x="3014" y="4871"/>
                    </a:cubicBezTo>
                    <a:cubicBezTo>
                      <a:pt x="3064" y="4888"/>
                      <a:pt x="3098" y="4938"/>
                      <a:pt x="3148" y="4955"/>
                    </a:cubicBezTo>
                    <a:cubicBezTo>
                      <a:pt x="3231" y="4989"/>
                      <a:pt x="3315" y="5056"/>
                      <a:pt x="3399" y="5106"/>
                    </a:cubicBezTo>
                    <a:cubicBezTo>
                      <a:pt x="3432" y="5122"/>
                      <a:pt x="3499" y="5156"/>
                      <a:pt x="3566" y="5189"/>
                    </a:cubicBezTo>
                    <a:cubicBezTo>
                      <a:pt x="3683" y="5240"/>
                      <a:pt x="3817" y="5307"/>
                      <a:pt x="3968" y="5374"/>
                    </a:cubicBezTo>
                    <a:cubicBezTo>
                      <a:pt x="4001" y="5390"/>
                      <a:pt x="4052" y="5407"/>
                      <a:pt x="4085" y="5407"/>
                    </a:cubicBezTo>
                    <a:cubicBezTo>
                      <a:pt x="4152" y="5441"/>
                      <a:pt x="4219" y="5457"/>
                      <a:pt x="4269" y="5491"/>
                    </a:cubicBezTo>
                    <a:cubicBezTo>
                      <a:pt x="4353" y="5524"/>
                      <a:pt x="4437" y="5558"/>
                      <a:pt x="4520" y="5574"/>
                    </a:cubicBezTo>
                    <a:cubicBezTo>
                      <a:pt x="4604" y="5608"/>
                      <a:pt x="4688" y="5625"/>
                      <a:pt x="4805" y="5658"/>
                    </a:cubicBezTo>
                    <a:lnTo>
                      <a:pt x="4822" y="5658"/>
                    </a:lnTo>
                    <a:cubicBezTo>
                      <a:pt x="4922" y="5692"/>
                      <a:pt x="5006" y="5708"/>
                      <a:pt x="5106" y="5725"/>
                    </a:cubicBezTo>
                    <a:lnTo>
                      <a:pt x="5140" y="5725"/>
                    </a:lnTo>
                    <a:cubicBezTo>
                      <a:pt x="5223" y="5742"/>
                      <a:pt x="5274" y="5742"/>
                      <a:pt x="5357" y="5775"/>
                    </a:cubicBezTo>
                    <a:cubicBezTo>
                      <a:pt x="5725" y="5826"/>
                      <a:pt x="6060" y="5859"/>
                      <a:pt x="6428" y="5859"/>
                    </a:cubicBezTo>
                    <a:lnTo>
                      <a:pt x="103780" y="5859"/>
                    </a:lnTo>
                    <a:cubicBezTo>
                      <a:pt x="103914" y="5859"/>
                      <a:pt x="104031" y="5859"/>
                      <a:pt x="104165" y="5826"/>
                    </a:cubicBezTo>
                    <a:cubicBezTo>
                      <a:pt x="104232" y="5826"/>
                      <a:pt x="104282" y="5826"/>
                      <a:pt x="104366" y="5809"/>
                    </a:cubicBezTo>
                    <a:cubicBezTo>
                      <a:pt x="104433" y="5809"/>
                      <a:pt x="104483" y="5792"/>
                      <a:pt x="104533" y="5792"/>
                    </a:cubicBezTo>
                    <a:lnTo>
                      <a:pt x="104617" y="5792"/>
                    </a:lnTo>
                    <a:cubicBezTo>
                      <a:pt x="104701" y="5775"/>
                      <a:pt x="104768" y="5775"/>
                      <a:pt x="104851" y="5742"/>
                    </a:cubicBezTo>
                    <a:lnTo>
                      <a:pt x="104868" y="5742"/>
                    </a:lnTo>
                    <a:cubicBezTo>
                      <a:pt x="104918" y="5742"/>
                      <a:pt x="104952" y="5725"/>
                      <a:pt x="105019" y="5725"/>
                    </a:cubicBezTo>
                    <a:cubicBezTo>
                      <a:pt x="105035" y="5725"/>
                      <a:pt x="105069" y="5708"/>
                      <a:pt x="105086" y="5708"/>
                    </a:cubicBezTo>
                    <a:lnTo>
                      <a:pt x="105102" y="5708"/>
                    </a:lnTo>
                    <a:cubicBezTo>
                      <a:pt x="105169" y="5692"/>
                      <a:pt x="105236" y="5692"/>
                      <a:pt x="105320" y="5658"/>
                    </a:cubicBezTo>
                    <a:cubicBezTo>
                      <a:pt x="105337" y="5658"/>
                      <a:pt x="105370" y="5641"/>
                      <a:pt x="105404" y="5641"/>
                    </a:cubicBezTo>
                    <a:cubicBezTo>
                      <a:pt x="105504" y="5625"/>
                      <a:pt x="105588" y="5591"/>
                      <a:pt x="105671" y="5558"/>
                    </a:cubicBezTo>
                    <a:cubicBezTo>
                      <a:pt x="105755" y="5541"/>
                      <a:pt x="105856" y="5491"/>
                      <a:pt x="105939" y="5474"/>
                    </a:cubicBezTo>
                    <a:lnTo>
                      <a:pt x="105956" y="5474"/>
                    </a:lnTo>
                    <a:cubicBezTo>
                      <a:pt x="106006" y="5457"/>
                      <a:pt x="106040" y="5424"/>
                      <a:pt x="106090" y="5424"/>
                    </a:cubicBezTo>
                    <a:lnTo>
                      <a:pt x="106107" y="5424"/>
                    </a:lnTo>
                    <a:cubicBezTo>
                      <a:pt x="106157" y="5407"/>
                      <a:pt x="106207" y="5390"/>
                      <a:pt x="106257" y="5374"/>
                    </a:cubicBezTo>
                    <a:lnTo>
                      <a:pt x="106274" y="5374"/>
                    </a:lnTo>
                    <a:lnTo>
                      <a:pt x="106659" y="5189"/>
                    </a:lnTo>
                    <a:cubicBezTo>
                      <a:pt x="106709" y="5156"/>
                      <a:pt x="106759" y="5122"/>
                      <a:pt x="106826" y="5106"/>
                    </a:cubicBezTo>
                    <a:cubicBezTo>
                      <a:pt x="106910" y="5056"/>
                      <a:pt x="106994" y="4989"/>
                      <a:pt x="107077" y="4955"/>
                    </a:cubicBezTo>
                    <a:cubicBezTo>
                      <a:pt x="107111" y="4922"/>
                      <a:pt x="107161" y="4905"/>
                      <a:pt x="107195" y="4871"/>
                    </a:cubicBezTo>
                    <a:cubicBezTo>
                      <a:pt x="107245" y="4855"/>
                      <a:pt x="107278" y="4821"/>
                      <a:pt x="107329" y="4788"/>
                    </a:cubicBezTo>
                    <a:cubicBezTo>
                      <a:pt x="107362" y="4771"/>
                      <a:pt x="107379" y="4738"/>
                      <a:pt x="107429" y="4721"/>
                    </a:cubicBezTo>
                    <a:cubicBezTo>
                      <a:pt x="107496" y="4687"/>
                      <a:pt x="107546" y="4637"/>
                      <a:pt x="107613" y="4570"/>
                    </a:cubicBezTo>
                    <a:lnTo>
                      <a:pt x="107864" y="4386"/>
                    </a:lnTo>
                    <a:cubicBezTo>
                      <a:pt x="107931" y="4353"/>
                      <a:pt x="107998" y="4286"/>
                      <a:pt x="108048" y="4235"/>
                    </a:cubicBezTo>
                    <a:lnTo>
                      <a:pt x="108082" y="4219"/>
                    </a:lnTo>
                    <a:cubicBezTo>
                      <a:pt x="108098" y="4202"/>
                      <a:pt x="108115" y="4168"/>
                      <a:pt x="108132" y="4168"/>
                    </a:cubicBezTo>
                    <a:lnTo>
                      <a:pt x="108165" y="4152"/>
                    </a:lnTo>
                    <a:cubicBezTo>
                      <a:pt x="108216" y="4085"/>
                      <a:pt x="108283" y="4051"/>
                      <a:pt x="108333" y="3984"/>
                    </a:cubicBezTo>
                    <a:lnTo>
                      <a:pt x="108417" y="3901"/>
                    </a:lnTo>
                    <a:lnTo>
                      <a:pt x="108500" y="3817"/>
                    </a:lnTo>
                    <a:cubicBezTo>
                      <a:pt x="108500" y="3817"/>
                      <a:pt x="108500" y="3800"/>
                      <a:pt x="108517" y="3800"/>
                    </a:cubicBezTo>
                    <a:cubicBezTo>
                      <a:pt x="108534" y="3783"/>
                      <a:pt x="108550" y="3750"/>
                      <a:pt x="108584" y="3716"/>
                    </a:cubicBezTo>
                    <a:cubicBezTo>
                      <a:pt x="108617" y="3666"/>
                      <a:pt x="108668" y="3616"/>
                      <a:pt x="108718" y="3549"/>
                    </a:cubicBezTo>
                    <a:cubicBezTo>
                      <a:pt x="108751" y="3532"/>
                      <a:pt x="108768" y="3516"/>
                      <a:pt x="108768" y="3482"/>
                    </a:cubicBezTo>
                    <a:cubicBezTo>
                      <a:pt x="108835" y="3432"/>
                      <a:pt x="108885" y="3348"/>
                      <a:pt x="108935" y="3281"/>
                    </a:cubicBezTo>
                    <a:cubicBezTo>
                      <a:pt x="108969" y="3214"/>
                      <a:pt x="109019" y="3181"/>
                      <a:pt x="109053" y="3114"/>
                    </a:cubicBezTo>
                    <a:lnTo>
                      <a:pt x="109086" y="3097"/>
                    </a:lnTo>
                    <a:cubicBezTo>
                      <a:pt x="109103" y="3047"/>
                      <a:pt x="109136" y="3013"/>
                      <a:pt x="109170" y="2963"/>
                    </a:cubicBezTo>
                    <a:cubicBezTo>
                      <a:pt x="109203" y="2896"/>
                      <a:pt x="109270" y="2813"/>
                      <a:pt x="109304" y="2729"/>
                    </a:cubicBezTo>
                    <a:lnTo>
                      <a:pt x="109337" y="2712"/>
                    </a:lnTo>
                    <a:lnTo>
                      <a:pt x="109421" y="2561"/>
                    </a:lnTo>
                    <a:cubicBezTo>
                      <a:pt x="109438" y="2545"/>
                      <a:pt x="109454" y="2511"/>
                      <a:pt x="109454" y="2478"/>
                    </a:cubicBezTo>
                    <a:cubicBezTo>
                      <a:pt x="109505" y="2428"/>
                      <a:pt x="109521" y="2361"/>
                      <a:pt x="109538" y="2310"/>
                    </a:cubicBezTo>
                    <a:cubicBezTo>
                      <a:pt x="109588" y="2227"/>
                      <a:pt x="109622" y="2177"/>
                      <a:pt x="109638" y="2093"/>
                    </a:cubicBezTo>
                    <a:cubicBezTo>
                      <a:pt x="109672" y="2026"/>
                      <a:pt x="109689" y="1959"/>
                      <a:pt x="109722" y="1925"/>
                    </a:cubicBezTo>
                    <a:cubicBezTo>
                      <a:pt x="109722" y="1892"/>
                      <a:pt x="109756" y="1875"/>
                      <a:pt x="109756" y="1858"/>
                    </a:cubicBezTo>
                    <a:lnTo>
                      <a:pt x="109806" y="1674"/>
                    </a:lnTo>
                    <a:cubicBezTo>
                      <a:pt x="109839" y="1624"/>
                      <a:pt x="109839" y="1591"/>
                      <a:pt x="109856" y="1540"/>
                    </a:cubicBezTo>
                    <a:cubicBezTo>
                      <a:pt x="109856" y="1540"/>
                      <a:pt x="109856" y="1524"/>
                      <a:pt x="109873" y="1524"/>
                    </a:cubicBezTo>
                    <a:cubicBezTo>
                      <a:pt x="109890" y="1457"/>
                      <a:pt x="109923" y="1373"/>
                      <a:pt x="109940" y="1306"/>
                    </a:cubicBezTo>
                    <a:cubicBezTo>
                      <a:pt x="109956" y="1222"/>
                      <a:pt x="109973" y="1172"/>
                      <a:pt x="110007" y="1088"/>
                    </a:cubicBezTo>
                    <a:lnTo>
                      <a:pt x="110007" y="1055"/>
                    </a:lnTo>
                    <a:lnTo>
                      <a:pt x="110023" y="971"/>
                    </a:lnTo>
                    <a:cubicBezTo>
                      <a:pt x="110040" y="921"/>
                      <a:pt x="110057" y="837"/>
                      <a:pt x="110057" y="754"/>
                    </a:cubicBezTo>
                    <a:lnTo>
                      <a:pt x="110057" y="720"/>
                    </a:lnTo>
                    <a:cubicBezTo>
                      <a:pt x="110090" y="670"/>
                      <a:pt x="110090" y="603"/>
                      <a:pt x="110090" y="536"/>
                    </a:cubicBezTo>
                    <a:cubicBezTo>
                      <a:pt x="110107" y="503"/>
                      <a:pt x="110107" y="436"/>
                      <a:pt x="110107" y="385"/>
                    </a:cubicBezTo>
                    <a:cubicBezTo>
                      <a:pt x="110090" y="302"/>
                      <a:pt x="110107" y="201"/>
                      <a:pt x="110107" y="10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141;p15">
                <a:extLst>
                  <a:ext uri="{FF2B5EF4-FFF2-40B4-BE49-F238E27FC236}">
                    <a16:creationId xmlns:a16="http://schemas.microsoft.com/office/drawing/2014/main" id="{D3BAC313-2F74-3C5D-7EB6-F2EDF20946AC}"/>
                  </a:ext>
                </a:extLst>
              </p:cNvPr>
              <p:cNvSpPr/>
              <p:nvPr/>
            </p:nvSpPr>
            <p:spPr>
              <a:xfrm>
                <a:off x="5949013" y="4810450"/>
                <a:ext cx="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1" h="335" extrusionOk="0">
                    <a:moveTo>
                      <a:pt x="1" y="0"/>
                    </a:moveTo>
                    <a:lnTo>
                      <a:pt x="1" y="335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42;p15">
                <a:extLst>
                  <a:ext uri="{FF2B5EF4-FFF2-40B4-BE49-F238E27FC236}">
                    <a16:creationId xmlns:a16="http://schemas.microsoft.com/office/drawing/2014/main" id="{0E88C9DE-809D-0F3C-E6E0-BB4C659275C4}"/>
                  </a:ext>
                </a:extLst>
              </p:cNvPr>
              <p:cNvSpPr/>
              <p:nvPr/>
            </p:nvSpPr>
            <p:spPr>
              <a:xfrm>
                <a:off x="5772013" y="838375"/>
                <a:ext cx="177025" cy="4132350"/>
              </a:xfrm>
              <a:custGeom>
                <a:avLst/>
                <a:gdLst/>
                <a:ahLst/>
                <a:cxnLst/>
                <a:rect l="l" t="t" r="r" b="b"/>
                <a:pathLst>
                  <a:path w="7081" h="165294" extrusionOk="0">
                    <a:moveTo>
                      <a:pt x="7081" y="6395"/>
                    </a:moveTo>
                    <a:lnTo>
                      <a:pt x="7081" y="158883"/>
                    </a:lnTo>
                    <a:lnTo>
                      <a:pt x="7081" y="159067"/>
                    </a:lnTo>
                    <a:lnTo>
                      <a:pt x="7081" y="159101"/>
                    </a:lnTo>
                    <a:lnTo>
                      <a:pt x="7081" y="159218"/>
                    </a:lnTo>
                    <a:lnTo>
                      <a:pt x="7081" y="159369"/>
                    </a:lnTo>
                    <a:lnTo>
                      <a:pt x="7081" y="159402"/>
                    </a:lnTo>
                    <a:lnTo>
                      <a:pt x="7081" y="159452"/>
                    </a:lnTo>
                    <a:lnTo>
                      <a:pt x="7081" y="159469"/>
                    </a:lnTo>
                    <a:lnTo>
                      <a:pt x="7081" y="159536"/>
                    </a:lnTo>
                    <a:cubicBezTo>
                      <a:pt x="7064" y="159636"/>
                      <a:pt x="7064" y="159737"/>
                      <a:pt x="7047" y="159854"/>
                    </a:cubicBezTo>
                    <a:cubicBezTo>
                      <a:pt x="7047" y="159887"/>
                      <a:pt x="7014" y="159954"/>
                      <a:pt x="7014" y="159988"/>
                    </a:cubicBezTo>
                    <a:cubicBezTo>
                      <a:pt x="7014" y="160055"/>
                      <a:pt x="6997" y="160122"/>
                      <a:pt x="6997" y="160189"/>
                    </a:cubicBezTo>
                    <a:lnTo>
                      <a:pt x="6997" y="160205"/>
                    </a:lnTo>
                    <a:cubicBezTo>
                      <a:pt x="6980" y="160289"/>
                      <a:pt x="6980" y="160356"/>
                      <a:pt x="6963" y="160440"/>
                    </a:cubicBezTo>
                    <a:lnTo>
                      <a:pt x="6930" y="160523"/>
                    </a:lnTo>
                    <a:lnTo>
                      <a:pt x="6930" y="160540"/>
                    </a:lnTo>
                    <a:cubicBezTo>
                      <a:pt x="6913" y="160624"/>
                      <a:pt x="6896" y="160691"/>
                      <a:pt x="6880" y="160775"/>
                    </a:cubicBezTo>
                    <a:cubicBezTo>
                      <a:pt x="6846" y="160825"/>
                      <a:pt x="6830" y="160908"/>
                      <a:pt x="6813" y="160975"/>
                    </a:cubicBezTo>
                    <a:cubicBezTo>
                      <a:pt x="6813" y="160975"/>
                      <a:pt x="6813" y="160992"/>
                      <a:pt x="6796" y="160992"/>
                    </a:cubicBezTo>
                    <a:cubicBezTo>
                      <a:pt x="6763" y="161042"/>
                      <a:pt x="6763" y="161076"/>
                      <a:pt x="6746" y="161126"/>
                    </a:cubicBezTo>
                    <a:lnTo>
                      <a:pt x="6679" y="161310"/>
                    </a:lnTo>
                    <a:cubicBezTo>
                      <a:pt x="6662" y="161327"/>
                      <a:pt x="6662" y="161360"/>
                      <a:pt x="6662" y="161377"/>
                    </a:cubicBezTo>
                    <a:cubicBezTo>
                      <a:pt x="6645" y="161444"/>
                      <a:pt x="6629" y="161494"/>
                      <a:pt x="6578" y="161545"/>
                    </a:cubicBezTo>
                    <a:cubicBezTo>
                      <a:pt x="6545" y="161628"/>
                      <a:pt x="6511" y="161695"/>
                      <a:pt x="6478" y="161779"/>
                    </a:cubicBezTo>
                    <a:cubicBezTo>
                      <a:pt x="6461" y="161829"/>
                      <a:pt x="6411" y="161879"/>
                      <a:pt x="6394" y="161946"/>
                    </a:cubicBezTo>
                    <a:cubicBezTo>
                      <a:pt x="6378" y="161963"/>
                      <a:pt x="6378" y="161996"/>
                      <a:pt x="6344" y="162030"/>
                    </a:cubicBezTo>
                    <a:lnTo>
                      <a:pt x="6193" y="162147"/>
                    </a:lnTo>
                    <a:cubicBezTo>
                      <a:pt x="6193" y="162147"/>
                      <a:pt x="6193" y="162164"/>
                      <a:pt x="6160" y="162164"/>
                    </a:cubicBezTo>
                    <a:cubicBezTo>
                      <a:pt x="6126" y="162248"/>
                      <a:pt x="6076" y="162315"/>
                      <a:pt x="6026" y="162398"/>
                    </a:cubicBezTo>
                    <a:cubicBezTo>
                      <a:pt x="5993" y="162448"/>
                      <a:pt x="5959" y="162482"/>
                      <a:pt x="5942" y="162532"/>
                    </a:cubicBezTo>
                    <a:lnTo>
                      <a:pt x="5909" y="162549"/>
                    </a:lnTo>
                    <a:cubicBezTo>
                      <a:pt x="5875" y="162616"/>
                      <a:pt x="5825" y="162666"/>
                      <a:pt x="5792" y="162716"/>
                    </a:cubicBezTo>
                    <a:cubicBezTo>
                      <a:pt x="5725" y="162800"/>
                      <a:pt x="5675" y="162867"/>
                      <a:pt x="5624" y="162917"/>
                    </a:cubicBezTo>
                    <a:cubicBezTo>
                      <a:pt x="5608" y="162951"/>
                      <a:pt x="5608" y="162967"/>
                      <a:pt x="5574" y="162984"/>
                    </a:cubicBezTo>
                    <a:cubicBezTo>
                      <a:pt x="5541" y="163034"/>
                      <a:pt x="5490" y="163084"/>
                      <a:pt x="5423" y="163151"/>
                    </a:cubicBezTo>
                    <a:cubicBezTo>
                      <a:pt x="5407" y="163168"/>
                      <a:pt x="5390" y="163218"/>
                      <a:pt x="5373" y="163235"/>
                    </a:cubicBezTo>
                    <a:lnTo>
                      <a:pt x="5340" y="163252"/>
                    </a:lnTo>
                    <a:lnTo>
                      <a:pt x="5256" y="163336"/>
                    </a:lnTo>
                    <a:lnTo>
                      <a:pt x="5189" y="163419"/>
                    </a:lnTo>
                    <a:lnTo>
                      <a:pt x="5022" y="163587"/>
                    </a:lnTo>
                    <a:lnTo>
                      <a:pt x="4988" y="163603"/>
                    </a:lnTo>
                    <a:cubicBezTo>
                      <a:pt x="4972" y="163637"/>
                      <a:pt x="4955" y="163637"/>
                      <a:pt x="4938" y="163654"/>
                    </a:cubicBezTo>
                    <a:lnTo>
                      <a:pt x="4905" y="163670"/>
                    </a:lnTo>
                    <a:cubicBezTo>
                      <a:pt x="4854" y="163721"/>
                      <a:pt x="4787" y="163788"/>
                      <a:pt x="4720" y="163821"/>
                    </a:cubicBezTo>
                    <a:cubicBezTo>
                      <a:pt x="4637" y="163888"/>
                      <a:pt x="4570" y="163955"/>
                      <a:pt x="4469" y="164005"/>
                    </a:cubicBezTo>
                    <a:cubicBezTo>
                      <a:pt x="4402" y="164055"/>
                      <a:pt x="4352" y="164122"/>
                      <a:pt x="4285" y="164156"/>
                    </a:cubicBezTo>
                    <a:cubicBezTo>
                      <a:pt x="4235" y="164173"/>
                      <a:pt x="4218" y="164206"/>
                      <a:pt x="4185" y="164223"/>
                    </a:cubicBezTo>
                    <a:cubicBezTo>
                      <a:pt x="4135" y="164239"/>
                      <a:pt x="4101" y="164290"/>
                      <a:pt x="4051" y="164306"/>
                    </a:cubicBezTo>
                    <a:cubicBezTo>
                      <a:pt x="4001" y="164323"/>
                      <a:pt x="3967" y="164357"/>
                      <a:pt x="3934" y="164390"/>
                    </a:cubicBezTo>
                    <a:cubicBezTo>
                      <a:pt x="3850" y="164424"/>
                      <a:pt x="3766" y="164491"/>
                      <a:pt x="3666" y="164541"/>
                    </a:cubicBezTo>
                    <a:cubicBezTo>
                      <a:pt x="3632" y="164557"/>
                      <a:pt x="3565" y="164591"/>
                      <a:pt x="3515" y="164624"/>
                    </a:cubicBezTo>
                    <a:lnTo>
                      <a:pt x="3130" y="164809"/>
                    </a:lnTo>
                    <a:lnTo>
                      <a:pt x="3114" y="164809"/>
                    </a:lnTo>
                    <a:cubicBezTo>
                      <a:pt x="3063" y="164825"/>
                      <a:pt x="3013" y="164842"/>
                      <a:pt x="2963" y="164859"/>
                    </a:cubicBezTo>
                    <a:lnTo>
                      <a:pt x="2946" y="164859"/>
                    </a:lnTo>
                    <a:cubicBezTo>
                      <a:pt x="2896" y="164892"/>
                      <a:pt x="2862" y="164909"/>
                      <a:pt x="2812" y="164909"/>
                    </a:cubicBezTo>
                    <a:lnTo>
                      <a:pt x="2796" y="164909"/>
                    </a:lnTo>
                    <a:cubicBezTo>
                      <a:pt x="2712" y="164926"/>
                      <a:pt x="2611" y="164976"/>
                      <a:pt x="2528" y="164993"/>
                    </a:cubicBezTo>
                    <a:cubicBezTo>
                      <a:pt x="2444" y="165009"/>
                      <a:pt x="2327" y="165043"/>
                      <a:pt x="2260" y="165076"/>
                    </a:cubicBezTo>
                    <a:cubicBezTo>
                      <a:pt x="2226" y="165076"/>
                      <a:pt x="2193" y="165093"/>
                      <a:pt x="2176" y="165093"/>
                    </a:cubicBezTo>
                    <a:cubicBezTo>
                      <a:pt x="2109" y="165127"/>
                      <a:pt x="2042" y="165127"/>
                      <a:pt x="1959" y="165143"/>
                    </a:cubicBezTo>
                    <a:lnTo>
                      <a:pt x="1942" y="165143"/>
                    </a:lnTo>
                    <a:cubicBezTo>
                      <a:pt x="1908" y="165143"/>
                      <a:pt x="1892" y="165143"/>
                      <a:pt x="1875" y="165160"/>
                    </a:cubicBezTo>
                    <a:cubicBezTo>
                      <a:pt x="1841" y="165160"/>
                      <a:pt x="1791" y="165177"/>
                      <a:pt x="1724" y="165177"/>
                    </a:cubicBezTo>
                    <a:lnTo>
                      <a:pt x="1708" y="165177"/>
                    </a:lnTo>
                    <a:cubicBezTo>
                      <a:pt x="1624" y="165210"/>
                      <a:pt x="1557" y="165210"/>
                      <a:pt x="1473" y="165227"/>
                    </a:cubicBezTo>
                    <a:lnTo>
                      <a:pt x="1389" y="165227"/>
                    </a:lnTo>
                    <a:cubicBezTo>
                      <a:pt x="1339" y="165227"/>
                      <a:pt x="1272" y="165244"/>
                      <a:pt x="1222" y="165244"/>
                    </a:cubicBezTo>
                    <a:cubicBezTo>
                      <a:pt x="1172" y="165244"/>
                      <a:pt x="1105" y="165261"/>
                      <a:pt x="1021" y="165261"/>
                    </a:cubicBezTo>
                    <a:cubicBezTo>
                      <a:pt x="887" y="165261"/>
                      <a:pt x="770" y="165294"/>
                      <a:pt x="636" y="165294"/>
                    </a:cubicBezTo>
                    <a:lnTo>
                      <a:pt x="0" y="165294"/>
                    </a:lnTo>
                    <a:cubicBezTo>
                      <a:pt x="3532" y="165294"/>
                      <a:pt x="6394" y="162415"/>
                      <a:pt x="6394" y="158883"/>
                    </a:cubicBezTo>
                    <a:lnTo>
                      <a:pt x="6394" y="6395"/>
                    </a:lnTo>
                    <a:cubicBezTo>
                      <a:pt x="6394" y="2863"/>
                      <a:pt x="3532" y="1"/>
                      <a:pt x="0" y="1"/>
                    </a:cubicBezTo>
                    <a:lnTo>
                      <a:pt x="636" y="1"/>
                    </a:lnTo>
                    <a:cubicBezTo>
                      <a:pt x="1004" y="1"/>
                      <a:pt x="1356" y="17"/>
                      <a:pt x="1708" y="84"/>
                    </a:cubicBezTo>
                    <a:cubicBezTo>
                      <a:pt x="1791" y="101"/>
                      <a:pt x="1858" y="101"/>
                      <a:pt x="1942" y="118"/>
                    </a:cubicBezTo>
                    <a:lnTo>
                      <a:pt x="2260" y="185"/>
                    </a:lnTo>
                    <a:cubicBezTo>
                      <a:pt x="2360" y="202"/>
                      <a:pt x="2444" y="218"/>
                      <a:pt x="2528" y="269"/>
                    </a:cubicBezTo>
                    <a:cubicBezTo>
                      <a:pt x="2611" y="285"/>
                      <a:pt x="2712" y="335"/>
                      <a:pt x="2796" y="352"/>
                    </a:cubicBezTo>
                    <a:cubicBezTo>
                      <a:pt x="2862" y="369"/>
                      <a:pt x="2896" y="386"/>
                      <a:pt x="2963" y="419"/>
                    </a:cubicBezTo>
                    <a:cubicBezTo>
                      <a:pt x="3013" y="436"/>
                      <a:pt x="3063" y="453"/>
                      <a:pt x="3130" y="469"/>
                    </a:cubicBezTo>
                    <a:lnTo>
                      <a:pt x="3499" y="670"/>
                    </a:lnTo>
                    <a:cubicBezTo>
                      <a:pt x="3565" y="687"/>
                      <a:pt x="3616" y="720"/>
                      <a:pt x="3666" y="754"/>
                    </a:cubicBezTo>
                    <a:cubicBezTo>
                      <a:pt x="3750" y="787"/>
                      <a:pt x="3833" y="838"/>
                      <a:pt x="3917" y="888"/>
                    </a:cubicBezTo>
                    <a:cubicBezTo>
                      <a:pt x="3967" y="921"/>
                      <a:pt x="4001" y="938"/>
                      <a:pt x="4051" y="972"/>
                    </a:cubicBezTo>
                    <a:cubicBezTo>
                      <a:pt x="4084" y="1005"/>
                      <a:pt x="4135" y="1039"/>
                      <a:pt x="4168" y="1055"/>
                    </a:cubicBezTo>
                    <a:cubicBezTo>
                      <a:pt x="4218" y="1089"/>
                      <a:pt x="4235" y="1105"/>
                      <a:pt x="4285" y="1139"/>
                    </a:cubicBezTo>
                    <a:cubicBezTo>
                      <a:pt x="4335" y="1189"/>
                      <a:pt x="4402" y="1223"/>
                      <a:pt x="4469" y="1290"/>
                    </a:cubicBezTo>
                    <a:lnTo>
                      <a:pt x="4720" y="1474"/>
                    </a:lnTo>
                    <a:cubicBezTo>
                      <a:pt x="4787" y="1541"/>
                      <a:pt x="4871" y="1608"/>
                      <a:pt x="4921" y="1641"/>
                    </a:cubicBezTo>
                    <a:cubicBezTo>
                      <a:pt x="4955" y="1675"/>
                      <a:pt x="4972" y="1691"/>
                      <a:pt x="4988" y="1691"/>
                    </a:cubicBezTo>
                    <a:lnTo>
                      <a:pt x="5172" y="1875"/>
                    </a:lnTo>
                    <a:cubicBezTo>
                      <a:pt x="5239" y="1942"/>
                      <a:pt x="5306" y="2009"/>
                      <a:pt x="5340" y="2060"/>
                    </a:cubicBezTo>
                    <a:cubicBezTo>
                      <a:pt x="5373" y="2093"/>
                      <a:pt x="5390" y="2110"/>
                      <a:pt x="5407" y="2143"/>
                    </a:cubicBezTo>
                    <a:cubicBezTo>
                      <a:pt x="5457" y="2193"/>
                      <a:pt x="5490" y="2260"/>
                      <a:pt x="5557" y="2311"/>
                    </a:cubicBezTo>
                    <a:lnTo>
                      <a:pt x="5591" y="2361"/>
                    </a:lnTo>
                    <a:cubicBezTo>
                      <a:pt x="5658" y="2445"/>
                      <a:pt x="5725" y="2512"/>
                      <a:pt x="5758" y="2562"/>
                    </a:cubicBezTo>
                    <a:lnTo>
                      <a:pt x="5892" y="2763"/>
                    </a:lnTo>
                    <a:cubicBezTo>
                      <a:pt x="5909" y="2796"/>
                      <a:pt x="5959" y="2846"/>
                      <a:pt x="5976" y="2880"/>
                    </a:cubicBezTo>
                    <a:cubicBezTo>
                      <a:pt x="6009" y="2963"/>
                      <a:pt x="6076" y="3030"/>
                      <a:pt x="6126" y="3114"/>
                    </a:cubicBezTo>
                    <a:cubicBezTo>
                      <a:pt x="6160" y="3181"/>
                      <a:pt x="6177" y="3231"/>
                      <a:pt x="6227" y="3281"/>
                    </a:cubicBezTo>
                    <a:cubicBezTo>
                      <a:pt x="6244" y="3298"/>
                      <a:pt x="6260" y="3348"/>
                      <a:pt x="6260" y="3365"/>
                    </a:cubicBezTo>
                    <a:cubicBezTo>
                      <a:pt x="6311" y="3432"/>
                      <a:pt x="6327" y="3466"/>
                      <a:pt x="6344" y="3533"/>
                    </a:cubicBezTo>
                    <a:cubicBezTo>
                      <a:pt x="6394" y="3616"/>
                      <a:pt x="6428" y="3683"/>
                      <a:pt x="6461" y="3767"/>
                    </a:cubicBezTo>
                    <a:cubicBezTo>
                      <a:pt x="6478" y="3817"/>
                      <a:pt x="6495" y="3884"/>
                      <a:pt x="6545" y="3934"/>
                    </a:cubicBezTo>
                    <a:cubicBezTo>
                      <a:pt x="6578" y="4051"/>
                      <a:pt x="6645" y="4185"/>
                      <a:pt x="6679" y="4303"/>
                    </a:cubicBezTo>
                    <a:cubicBezTo>
                      <a:pt x="6712" y="4369"/>
                      <a:pt x="6729" y="4453"/>
                      <a:pt x="6746" y="4520"/>
                    </a:cubicBezTo>
                    <a:lnTo>
                      <a:pt x="6813" y="4771"/>
                    </a:lnTo>
                    <a:cubicBezTo>
                      <a:pt x="6830" y="4872"/>
                      <a:pt x="6846" y="4972"/>
                      <a:pt x="6896" y="5073"/>
                    </a:cubicBezTo>
                    <a:cubicBezTo>
                      <a:pt x="6913" y="5139"/>
                      <a:pt x="6913" y="5206"/>
                      <a:pt x="6913" y="5273"/>
                    </a:cubicBezTo>
                    <a:cubicBezTo>
                      <a:pt x="6930" y="5307"/>
                      <a:pt x="6930" y="5374"/>
                      <a:pt x="6930" y="5407"/>
                    </a:cubicBezTo>
                    <a:cubicBezTo>
                      <a:pt x="6963" y="5524"/>
                      <a:pt x="6963" y="5625"/>
                      <a:pt x="6980" y="5725"/>
                    </a:cubicBezTo>
                    <a:lnTo>
                      <a:pt x="6980" y="5809"/>
                    </a:lnTo>
                    <a:cubicBezTo>
                      <a:pt x="6980" y="5893"/>
                      <a:pt x="6997" y="5960"/>
                      <a:pt x="6997" y="6043"/>
                    </a:cubicBezTo>
                    <a:lnTo>
                      <a:pt x="6997" y="6161"/>
                    </a:lnTo>
                    <a:lnTo>
                      <a:pt x="6997" y="6194"/>
                    </a:lnTo>
                    <a:cubicBezTo>
                      <a:pt x="7081" y="6278"/>
                      <a:pt x="7081" y="6328"/>
                      <a:pt x="7081" y="639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0" name="Google Shape;145;p15">
                <a:extLst>
                  <a:ext uri="{FF2B5EF4-FFF2-40B4-BE49-F238E27FC236}">
                    <a16:creationId xmlns:a16="http://schemas.microsoft.com/office/drawing/2014/main" id="{5BF101EB-52EC-A205-B865-0A6617940D8B}"/>
                  </a:ext>
                </a:extLst>
              </p:cNvPr>
              <p:cNvSpPr/>
              <p:nvPr/>
            </p:nvSpPr>
            <p:spPr>
              <a:xfrm>
                <a:off x="4464713" y="4686575"/>
                <a:ext cx="214300" cy="214275"/>
              </a:xfrm>
              <a:custGeom>
                <a:avLst/>
                <a:gdLst/>
                <a:ahLst/>
                <a:cxnLst/>
                <a:rect l="l" t="t" r="r" b="b"/>
                <a:pathLst>
                  <a:path w="8572" h="8571" extrusionOk="0">
                    <a:moveTo>
                      <a:pt x="8571" y="4286"/>
                    </a:moveTo>
                    <a:cubicBezTo>
                      <a:pt x="8571" y="6662"/>
                      <a:pt x="6663" y="8571"/>
                      <a:pt x="4286" y="8571"/>
                    </a:cubicBezTo>
                    <a:cubicBezTo>
                      <a:pt x="1909" y="8571"/>
                      <a:pt x="1" y="6662"/>
                      <a:pt x="1" y="4286"/>
                    </a:cubicBezTo>
                    <a:cubicBezTo>
                      <a:pt x="1" y="1909"/>
                      <a:pt x="1909" y="1"/>
                      <a:pt x="4286" y="1"/>
                    </a:cubicBezTo>
                    <a:cubicBezTo>
                      <a:pt x="6663" y="1"/>
                      <a:pt x="8571" y="1909"/>
                      <a:pt x="8571" y="4286"/>
                    </a:cubicBez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46;p15">
                <a:extLst>
                  <a:ext uri="{FF2B5EF4-FFF2-40B4-BE49-F238E27FC236}">
                    <a16:creationId xmlns:a16="http://schemas.microsoft.com/office/drawing/2014/main" id="{9D8F0DDD-29AC-07C0-7C23-C119557BF4E8}"/>
                  </a:ext>
                </a:extLst>
              </p:cNvPr>
              <p:cNvSpPr/>
              <p:nvPr/>
            </p:nvSpPr>
            <p:spPr>
              <a:xfrm>
                <a:off x="4464713" y="4686575"/>
                <a:ext cx="212200" cy="212175"/>
              </a:xfrm>
              <a:custGeom>
                <a:avLst/>
                <a:gdLst/>
                <a:ahLst/>
                <a:cxnLst/>
                <a:rect l="l" t="t" r="r" b="b"/>
                <a:pathLst>
                  <a:path w="8488" h="8487" extrusionOk="0">
                    <a:moveTo>
                      <a:pt x="8487" y="4252"/>
                    </a:moveTo>
                    <a:cubicBezTo>
                      <a:pt x="8487" y="6595"/>
                      <a:pt x="6596" y="8487"/>
                      <a:pt x="4236" y="8487"/>
                    </a:cubicBezTo>
                    <a:cubicBezTo>
                      <a:pt x="1892" y="8487"/>
                      <a:pt x="1" y="6595"/>
                      <a:pt x="1" y="4252"/>
                    </a:cubicBezTo>
                    <a:cubicBezTo>
                      <a:pt x="1" y="1892"/>
                      <a:pt x="1892" y="1"/>
                      <a:pt x="4236" y="1"/>
                    </a:cubicBezTo>
                    <a:cubicBezTo>
                      <a:pt x="6596" y="1"/>
                      <a:pt x="8487" y="1892"/>
                      <a:pt x="8487" y="425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47;p15">
                <a:extLst>
                  <a:ext uri="{FF2B5EF4-FFF2-40B4-BE49-F238E27FC236}">
                    <a16:creationId xmlns:a16="http://schemas.microsoft.com/office/drawing/2014/main" id="{1F826C1F-2C6C-9446-3479-0563F3FB8841}"/>
                  </a:ext>
                </a:extLst>
              </p:cNvPr>
              <p:cNvSpPr/>
              <p:nvPr/>
            </p:nvSpPr>
            <p:spPr>
              <a:xfrm>
                <a:off x="4470988" y="4700250"/>
                <a:ext cx="200075" cy="185275"/>
              </a:xfrm>
              <a:custGeom>
                <a:avLst/>
                <a:gdLst/>
                <a:ahLst/>
                <a:cxnLst/>
                <a:rect l="l" t="t" r="r" b="b"/>
                <a:pathLst>
                  <a:path w="8003" h="7411" extrusionOk="0">
                    <a:moveTo>
                      <a:pt x="3995" y="0"/>
                    </a:moveTo>
                    <a:cubicBezTo>
                      <a:pt x="2234" y="0"/>
                      <a:pt x="666" y="1261"/>
                      <a:pt x="353" y="3069"/>
                    </a:cubicBezTo>
                    <a:cubicBezTo>
                      <a:pt x="1" y="5078"/>
                      <a:pt x="1340" y="7003"/>
                      <a:pt x="3349" y="7354"/>
                    </a:cubicBezTo>
                    <a:cubicBezTo>
                      <a:pt x="3566" y="7392"/>
                      <a:pt x="3782" y="7410"/>
                      <a:pt x="3995" y="7410"/>
                    </a:cubicBezTo>
                    <a:cubicBezTo>
                      <a:pt x="5766" y="7410"/>
                      <a:pt x="7322" y="6149"/>
                      <a:pt x="7651" y="4341"/>
                    </a:cubicBezTo>
                    <a:cubicBezTo>
                      <a:pt x="8002" y="2333"/>
                      <a:pt x="6663" y="408"/>
                      <a:pt x="4638" y="56"/>
                    </a:cubicBezTo>
                    <a:cubicBezTo>
                      <a:pt x="4422" y="18"/>
                      <a:pt x="4207" y="0"/>
                      <a:pt x="3995" y="0"/>
                    </a:cubicBez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148;p15">
                <a:extLst>
                  <a:ext uri="{FF2B5EF4-FFF2-40B4-BE49-F238E27FC236}">
                    <a16:creationId xmlns:a16="http://schemas.microsoft.com/office/drawing/2014/main" id="{35BE3FF8-24AD-118C-C429-3E64270257BA}"/>
                  </a:ext>
                </a:extLst>
              </p:cNvPr>
              <p:cNvSpPr/>
              <p:nvPr/>
            </p:nvSpPr>
            <p:spPr>
              <a:xfrm>
                <a:off x="4473513" y="4702850"/>
                <a:ext cx="194600" cy="180075"/>
              </a:xfrm>
              <a:custGeom>
                <a:avLst/>
                <a:gdLst/>
                <a:ahLst/>
                <a:cxnLst/>
                <a:rect l="l" t="t" r="r" b="b"/>
                <a:pathLst>
                  <a:path w="7784" h="7203" extrusionOk="0">
                    <a:moveTo>
                      <a:pt x="3906" y="0"/>
                    </a:moveTo>
                    <a:cubicBezTo>
                      <a:pt x="2187" y="0"/>
                      <a:pt x="666" y="1230"/>
                      <a:pt x="352" y="2982"/>
                    </a:cubicBezTo>
                    <a:cubicBezTo>
                      <a:pt x="0" y="4940"/>
                      <a:pt x="1306" y="6798"/>
                      <a:pt x="3264" y="7150"/>
                    </a:cubicBezTo>
                    <a:cubicBezTo>
                      <a:pt x="3471" y="7185"/>
                      <a:pt x="3676" y="7202"/>
                      <a:pt x="3879" y="7202"/>
                    </a:cubicBezTo>
                    <a:cubicBezTo>
                      <a:pt x="5601" y="7202"/>
                      <a:pt x="7133" y="5972"/>
                      <a:pt x="7432" y="4220"/>
                    </a:cubicBezTo>
                    <a:cubicBezTo>
                      <a:pt x="7784" y="2262"/>
                      <a:pt x="6478" y="404"/>
                      <a:pt x="4520" y="53"/>
                    </a:cubicBezTo>
                    <a:cubicBezTo>
                      <a:pt x="4313" y="17"/>
                      <a:pt x="4108" y="0"/>
                      <a:pt x="39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4" name="Google Shape;149;p15">
                <a:extLst>
                  <a:ext uri="{FF2B5EF4-FFF2-40B4-BE49-F238E27FC236}">
                    <a16:creationId xmlns:a16="http://schemas.microsoft.com/office/drawing/2014/main" id="{C6D3EB4E-B74A-B783-C588-AA0EC69864C9}"/>
                  </a:ext>
                </a:extLst>
              </p:cNvPr>
              <p:cNvSpPr/>
              <p:nvPr/>
            </p:nvSpPr>
            <p:spPr>
              <a:xfrm>
                <a:off x="3193438" y="838800"/>
                <a:ext cx="177875" cy="4131925"/>
              </a:xfrm>
              <a:custGeom>
                <a:avLst/>
                <a:gdLst/>
                <a:ahLst/>
                <a:cxnLst/>
                <a:rect l="l" t="t" r="r" b="b"/>
                <a:pathLst>
                  <a:path w="7115" h="165277" extrusionOk="0">
                    <a:moveTo>
                      <a:pt x="7114" y="165277"/>
                    </a:moveTo>
                    <a:lnTo>
                      <a:pt x="6461" y="165277"/>
                    </a:lnTo>
                    <a:cubicBezTo>
                      <a:pt x="6110" y="165277"/>
                      <a:pt x="5758" y="165244"/>
                      <a:pt x="5407" y="165193"/>
                    </a:cubicBezTo>
                    <a:cubicBezTo>
                      <a:pt x="5323" y="165160"/>
                      <a:pt x="5256" y="165160"/>
                      <a:pt x="5172" y="165143"/>
                    </a:cubicBezTo>
                    <a:lnTo>
                      <a:pt x="5156" y="165143"/>
                    </a:lnTo>
                    <a:cubicBezTo>
                      <a:pt x="5038" y="165126"/>
                      <a:pt x="4955" y="165110"/>
                      <a:pt x="4854" y="165076"/>
                    </a:cubicBezTo>
                    <a:lnTo>
                      <a:pt x="4838" y="165076"/>
                    </a:lnTo>
                    <a:cubicBezTo>
                      <a:pt x="4754" y="165059"/>
                      <a:pt x="4653" y="165043"/>
                      <a:pt x="4570" y="164992"/>
                    </a:cubicBezTo>
                    <a:cubicBezTo>
                      <a:pt x="4486" y="164976"/>
                      <a:pt x="4402" y="164942"/>
                      <a:pt x="4319" y="164909"/>
                    </a:cubicBezTo>
                    <a:cubicBezTo>
                      <a:pt x="4252" y="164892"/>
                      <a:pt x="4185" y="164875"/>
                      <a:pt x="4118" y="164825"/>
                    </a:cubicBezTo>
                    <a:cubicBezTo>
                      <a:pt x="4084" y="164808"/>
                      <a:pt x="4034" y="164792"/>
                      <a:pt x="4001" y="164792"/>
                    </a:cubicBezTo>
                    <a:cubicBezTo>
                      <a:pt x="3867" y="164725"/>
                      <a:pt x="3733" y="164658"/>
                      <a:pt x="3599" y="164607"/>
                    </a:cubicBezTo>
                    <a:cubicBezTo>
                      <a:pt x="3565" y="164574"/>
                      <a:pt x="3499" y="164540"/>
                      <a:pt x="3432" y="164524"/>
                    </a:cubicBezTo>
                    <a:cubicBezTo>
                      <a:pt x="3348" y="164474"/>
                      <a:pt x="3264" y="164407"/>
                      <a:pt x="3181" y="164373"/>
                    </a:cubicBezTo>
                    <a:cubicBezTo>
                      <a:pt x="3147" y="164356"/>
                      <a:pt x="3097" y="164323"/>
                      <a:pt x="3063" y="164289"/>
                    </a:cubicBezTo>
                    <a:cubicBezTo>
                      <a:pt x="3013" y="164273"/>
                      <a:pt x="2980" y="164239"/>
                      <a:pt x="2929" y="164206"/>
                    </a:cubicBezTo>
                    <a:cubicBezTo>
                      <a:pt x="2896" y="164189"/>
                      <a:pt x="2862" y="164156"/>
                      <a:pt x="2829" y="164139"/>
                    </a:cubicBezTo>
                    <a:cubicBezTo>
                      <a:pt x="2762" y="164105"/>
                      <a:pt x="2695" y="164055"/>
                      <a:pt x="2645" y="163988"/>
                    </a:cubicBezTo>
                    <a:lnTo>
                      <a:pt x="2394" y="163804"/>
                    </a:lnTo>
                    <a:cubicBezTo>
                      <a:pt x="2327" y="163737"/>
                      <a:pt x="2243" y="163687"/>
                      <a:pt x="2176" y="163620"/>
                    </a:cubicBezTo>
                    <a:cubicBezTo>
                      <a:pt x="2159" y="163603"/>
                      <a:pt x="2143" y="163570"/>
                      <a:pt x="2109" y="163570"/>
                    </a:cubicBezTo>
                    <a:lnTo>
                      <a:pt x="1925" y="163386"/>
                    </a:lnTo>
                    <a:lnTo>
                      <a:pt x="1724" y="163185"/>
                    </a:lnTo>
                    <a:cubicBezTo>
                      <a:pt x="1657" y="163118"/>
                      <a:pt x="1590" y="163034"/>
                      <a:pt x="1523" y="162967"/>
                    </a:cubicBezTo>
                    <a:lnTo>
                      <a:pt x="1490" y="162934"/>
                    </a:lnTo>
                    <a:cubicBezTo>
                      <a:pt x="1423" y="162867"/>
                      <a:pt x="1356" y="162783"/>
                      <a:pt x="1323" y="162716"/>
                    </a:cubicBezTo>
                    <a:cubicBezTo>
                      <a:pt x="1256" y="162632"/>
                      <a:pt x="1222" y="162565"/>
                      <a:pt x="1155" y="162482"/>
                    </a:cubicBezTo>
                    <a:cubicBezTo>
                      <a:pt x="1138" y="162465"/>
                      <a:pt x="1138" y="162465"/>
                      <a:pt x="1138" y="162448"/>
                    </a:cubicBezTo>
                    <a:cubicBezTo>
                      <a:pt x="1088" y="162398"/>
                      <a:pt x="1071" y="162348"/>
                      <a:pt x="1021" y="162298"/>
                    </a:cubicBezTo>
                    <a:cubicBezTo>
                      <a:pt x="988" y="162231"/>
                      <a:pt x="971" y="162180"/>
                      <a:pt x="921" y="162130"/>
                    </a:cubicBezTo>
                    <a:lnTo>
                      <a:pt x="921" y="162113"/>
                    </a:lnTo>
                    <a:cubicBezTo>
                      <a:pt x="887" y="162030"/>
                      <a:pt x="837" y="161946"/>
                      <a:pt x="770" y="161862"/>
                    </a:cubicBezTo>
                    <a:cubicBezTo>
                      <a:pt x="770" y="161862"/>
                      <a:pt x="770" y="161829"/>
                      <a:pt x="753" y="161829"/>
                    </a:cubicBezTo>
                    <a:cubicBezTo>
                      <a:pt x="720" y="161762"/>
                      <a:pt x="670" y="161695"/>
                      <a:pt x="653" y="161611"/>
                    </a:cubicBezTo>
                    <a:cubicBezTo>
                      <a:pt x="636" y="161561"/>
                      <a:pt x="603" y="161494"/>
                      <a:pt x="586" y="161461"/>
                    </a:cubicBezTo>
                    <a:cubicBezTo>
                      <a:pt x="502" y="161310"/>
                      <a:pt x="435" y="161143"/>
                      <a:pt x="402" y="160975"/>
                    </a:cubicBezTo>
                    <a:cubicBezTo>
                      <a:pt x="385" y="160891"/>
                      <a:pt x="352" y="160825"/>
                      <a:pt x="318" y="160741"/>
                    </a:cubicBezTo>
                    <a:cubicBezTo>
                      <a:pt x="301" y="160640"/>
                      <a:pt x="251" y="160557"/>
                      <a:pt x="235" y="160456"/>
                    </a:cubicBezTo>
                    <a:cubicBezTo>
                      <a:pt x="218" y="160373"/>
                      <a:pt x="184" y="160272"/>
                      <a:pt x="168" y="160188"/>
                    </a:cubicBezTo>
                    <a:cubicBezTo>
                      <a:pt x="151" y="160122"/>
                      <a:pt x="151" y="160055"/>
                      <a:pt x="134" y="160004"/>
                    </a:cubicBezTo>
                    <a:cubicBezTo>
                      <a:pt x="101" y="159954"/>
                      <a:pt x="101" y="159887"/>
                      <a:pt x="101" y="159854"/>
                    </a:cubicBezTo>
                    <a:cubicBezTo>
                      <a:pt x="84" y="159737"/>
                      <a:pt x="84" y="159636"/>
                      <a:pt x="67" y="159536"/>
                    </a:cubicBezTo>
                    <a:cubicBezTo>
                      <a:pt x="67" y="159485"/>
                      <a:pt x="67" y="159452"/>
                      <a:pt x="50" y="159402"/>
                    </a:cubicBezTo>
                    <a:cubicBezTo>
                      <a:pt x="50" y="159352"/>
                      <a:pt x="17" y="159285"/>
                      <a:pt x="17" y="159218"/>
                    </a:cubicBezTo>
                    <a:cubicBezTo>
                      <a:pt x="17" y="159117"/>
                      <a:pt x="0" y="159017"/>
                      <a:pt x="0" y="158883"/>
                    </a:cubicBezTo>
                    <a:lnTo>
                      <a:pt x="0" y="6378"/>
                    </a:lnTo>
                    <a:cubicBezTo>
                      <a:pt x="0" y="6277"/>
                      <a:pt x="0" y="6177"/>
                      <a:pt x="17" y="6043"/>
                    </a:cubicBezTo>
                    <a:cubicBezTo>
                      <a:pt x="17" y="5976"/>
                      <a:pt x="17" y="5926"/>
                      <a:pt x="50" y="5859"/>
                    </a:cubicBezTo>
                    <a:cubicBezTo>
                      <a:pt x="50" y="5809"/>
                      <a:pt x="50" y="5775"/>
                      <a:pt x="67" y="5725"/>
                    </a:cubicBezTo>
                    <a:cubicBezTo>
                      <a:pt x="84" y="5625"/>
                      <a:pt x="84" y="5524"/>
                      <a:pt x="101" y="5424"/>
                    </a:cubicBezTo>
                    <a:cubicBezTo>
                      <a:pt x="101" y="5374"/>
                      <a:pt x="134" y="5307"/>
                      <a:pt x="134" y="5273"/>
                    </a:cubicBezTo>
                    <a:cubicBezTo>
                      <a:pt x="134" y="5206"/>
                      <a:pt x="151" y="5139"/>
                      <a:pt x="168" y="5089"/>
                    </a:cubicBezTo>
                    <a:cubicBezTo>
                      <a:pt x="184" y="5005"/>
                      <a:pt x="218" y="4888"/>
                      <a:pt x="235" y="4804"/>
                    </a:cubicBezTo>
                    <a:cubicBezTo>
                      <a:pt x="251" y="4704"/>
                      <a:pt x="301" y="4620"/>
                      <a:pt x="318" y="4520"/>
                    </a:cubicBezTo>
                    <a:cubicBezTo>
                      <a:pt x="335" y="4436"/>
                      <a:pt x="352" y="4352"/>
                      <a:pt x="402" y="4286"/>
                    </a:cubicBezTo>
                    <a:cubicBezTo>
                      <a:pt x="469" y="4118"/>
                      <a:pt x="519" y="3951"/>
                      <a:pt x="586" y="3800"/>
                    </a:cubicBezTo>
                    <a:cubicBezTo>
                      <a:pt x="603" y="3767"/>
                      <a:pt x="636" y="3700"/>
                      <a:pt x="653" y="3666"/>
                    </a:cubicBezTo>
                    <a:cubicBezTo>
                      <a:pt x="686" y="3566"/>
                      <a:pt x="720" y="3516"/>
                      <a:pt x="753" y="3432"/>
                    </a:cubicBezTo>
                    <a:cubicBezTo>
                      <a:pt x="753" y="3432"/>
                      <a:pt x="753" y="3415"/>
                      <a:pt x="770" y="3415"/>
                    </a:cubicBezTo>
                    <a:cubicBezTo>
                      <a:pt x="820" y="3331"/>
                      <a:pt x="854" y="3248"/>
                      <a:pt x="921" y="3164"/>
                    </a:cubicBezTo>
                    <a:lnTo>
                      <a:pt x="921" y="3164"/>
                    </a:lnTo>
                    <a:cubicBezTo>
                      <a:pt x="971" y="3097"/>
                      <a:pt x="988" y="3030"/>
                      <a:pt x="1021" y="2997"/>
                    </a:cubicBezTo>
                    <a:cubicBezTo>
                      <a:pt x="1071" y="2946"/>
                      <a:pt x="1088" y="2879"/>
                      <a:pt x="1138" y="2846"/>
                    </a:cubicBezTo>
                    <a:cubicBezTo>
                      <a:pt x="1138" y="2829"/>
                      <a:pt x="1155" y="2829"/>
                      <a:pt x="1155" y="2796"/>
                    </a:cubicBezTo>
                    <a:cubicBezTo>
                      <a:pt x="1189" y="2712"/>
                      <a:pt x="1256" y="2662"/>
                      <a:pt x="1323" y="2578"/>
                    </a:cubicBezTo>
                    <a:cubicBezTo>
                      <a:pt x="1389" y="2495"/>
                      <a:pt x="1440" y="2428"/>
                      <a:pt x="1490" y="2361"/>
                    </a:cubicBezTo>
                    <a:cubicBezTo>
                      <a:pt x="1507" y="2344"/>
                      <a:pt x="1507" y="2327"/>
                      <a:pt x="1523" y="2327"/>
                    </a:cubicBezTo>
                    <a:cubicBezTo>
                      <a:pt x="1590" y="2260"/>
                      <a:pt x="1657" y="2176"/>
                      <a:pt x="1724" y="2110"/>
                    </a:cubicBezTo>
                    <a:cubicBezTo>
                      <a:pt x="1774" y="2026"/>
                      <a:pt x="1858" y="1959"/>
                      <a:pt x="1925" y="1875"/>
                    </a:cubicBezTo>
                    <a:lnTo>
                      <a:pt x="2109" y="1691"/>
                    </a:lnTo>
                    <a:cubicBezTo>
                      <a:pt x="2143" y="1674"/>
                      <a:pt x="2159" y="1658"/>
                      <a:pt x="2176" y="1658"/>
                    </a:cubicBezTo>
                    <a:cubicBezTo>
                      <a:pt x="2243" y="1591"/>
                      <a:pt x="2327" y="1524"/>
                      <a:pt x="2394" y="1490"/>
                    </a:cubicBezTo>
                    <a:lnTo>
                      <a:pt x="2645" y="1289"/>
                    </a:lnTo>
                    <a:cubicBezTo>
                      <a:pt x="2695" y="1256"/>
                      <a:pt x="2762" y="1189"/>
                      <a:pt x="2829" y="1155"/>
                    </a:cubicBezTo>
                    <a:cubicBezTo>
                      <a:pt x="2862" y="1122"/>
                      <a:pt x="2896" y="1105"/>
                      <a:pt x="2929" y="1055"/>
                    </a:cubicBezTo>
                    <a:cubicBezTo>
                      <a:pt x="2980" y="1038"/>
                      <a:pt x="3013" y="1005"/>
                      <a:pt x="3063" y="971"/>
                    </a:cubicBezTo>
                    <a:cubicBezTo>
                      <a:pt x="3097" y="955"/>
                      <a:pt x="3147" y="921"/>
                      <a:pt x="3181" y="888"/>
                    </a:cubicBezTo>
                    <a:cubicBezTo>
                      <a:pt x="3264" y="854"/>
                      <a:pt x="3348" y="787"/>
                      <a:pt x="3432" y="754"/>
                    </a:cubicBezTo>
                    <a:cubicBezTo>
                      <a:pt x="3482" y="720"/>
                      <a:pt x="3532" y="687"/>
                      <a:pt x="3599" y="670"/>
                    </a:cubicBezTo>
                    <a:cubicBezTo>
                      <a:pt x="3733" y="603"/>
                      <a:pt x="3850" y="536"/>
                      <a:pt x="4001" y="469"/>
                    </a:cubicBezTo>
                    <a:cubicBezTo>
                      <a:pt x="4034" y="452"/>
                      <a:pt x="4084" y="436"/>
                      <a:pt x="4118" y="436"/>
                    </a:cubicBezTo>
                    <a:cubicBezTo>
                      <a:pt x="4185" y="419"/>
                      <a:pt x="4252" y="385"/>
                      <a:pt x="4319" y="352"/>
                    </a:cubicBezTo>
                    <a:cubicBezTo>
                      <a:pt x="4402" y="335"/>
                      <a:pt x="4486" y="285"/>
                      <a:pt x="4570" y="268"/>
                    </a:cubicBezTo>
                    <a:cubicBezTo>
                      <a:pt x="4653" y="252"/>
                      <a:pt x="4737" y="218"/>
                      <a:pt x="4838" y="185"/>
                    </a:cubicBezTo>
                    <a:lnTo>
                      <a:pt x="4854" y="185"/>
                    </a:lnTo>
                    <a:cubicBezTo>
                      <a:pt x="4955" y="168"/>
                      <a:pt x="5038" y="134"/>
                      <a:pt x="5156" y="118"/>
                    </a:cubicBezTo>
                    <a:lnTo>
                      <a:pt x="5172" y="118"/>
                    </a:lnTo>
                    <a:cubicBezTo>
                      <a:pt x="5256" y="101"/>
                      <a:pt x="5323" y="101"/>
                      <a:pt x="5407" y="84"/>
                    </a:cubicBezTo>
                    <a:cubicBezTo>
                      <a:pt x="5758" y="17"/>
                      <a:pt x="6093" y="0"/>
                      <a:pt x="6461" y="0"/>
                    </a:cubicBezTo>
                    <a:lnTo>
                      <a:pt x="7114" y="0"/>
                    </a:lnTo>
                    <a:cubicBezTo>
                      <a:pt x="3582" y="0"/>
                      <a:pt x="720" y="2863"/>
                      <a:pt x="720" y="6395"/>
                    </a:cubicBezTo>
                    <a:lnTo>
                      <a:pt x="720" y="158883"/>
                    </a:lnTo>
                    <a:cubicBezTo>
                      <a:pt x="703" y="162398"/>
                      <a:pt x="3582" y="165277"/>
                      <a:pt x="7114" y="165277"/>
                    </a:cubicBezTo>
                    <a:close/>
                  </a:path>
                </a:pathLst>
              </a:custGeom>
              <a:solidFill>
                <a:srgbClr val="04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" name="Google Shape;150;p15">
              <a:extLst>
                <a:ext uri="{FF2B5EF4-FFF2-40B4-BE49-F238E27FC236}">
                  <a16:creationId xmlns:a16="http://schemas.microsoft.com/office/drawing/2014/main" id="{DBA9EC8A-4B9B-8864-277E-0B246CC06813}"/>
                </a:ext>
              </a:extLst>
            </p:cNvPr>
            <p:cNvSpPr/>
            <p:nvPr/>
          </p:nvSpPr>
          <p:spPr>
            <a:xfrm>
              <a:off x="3193838" y="821225"/>
              <a:ext cx="2753950" cy="164050"/>
            </a:xfrm>
            <a:custGeom>
              <a:avLst/>
              <a:gdLst/>
              <a:ahLst/>
              <a:cxnLst/>
              <a:rect l="l" t="t" r="r" b="b"/>
              <a:pathLst>
                <a:path w="110158" h="6562" extrusionOk="0">
                  <a:moveTo>
                    <a:pt x="110124" y="6060"/>
                  </a:moveTo>
                  <a:cubicBezTo>
                    <a:pt x="110124" y="6127"/>
                    <a:pt x="110157" y="6194"/>
                    <a:pt x="110157" y="6261"/>
                  </a:cubicBezTo>
                  <a:cubicBezTo>
                    <a:pt x="110157" y="6227"/>
                    <a:pt x="110124" y="6160"/>
                    <a:pt x="110124" y="6127"/>
                  </a:cubicBezTo>
                  <a:cubicBezTo>
                    <a:pt x="110124" y="6077"/>
                    <a:pt x="110107" y="6010"/>
                    <a:pt x="110107" y="5976"/>
                  </a:cubicBezTo>
                  <a:cubicBezTo>
                    <a:pt x="110107" y="5909"/>
                    <a:pt x="110090" y="5842"/>
                    <a:pt x="110090" y="5792"/>
                  </a:cubicBezTo>
                  <a:cubicBezTo>
                    <a:pt x="110057" y="5675"/>
                    <a:pt x="110040" y="5574"/>
                    <a:pt x="110007" y="5474"/>
                  </a:cubicBezTo>
                  <a:lnTo>
                    <a:pt x="109940" y="5223"/>
                  </a:lnTo>
                  <a:cubicBezTo>
                    <a:pt x="109923" y="5156"/>
                    <a:pt x="109906" y="5072"/>
                    <a:pt x="109873" y="5005"/>
                  </a:cubicBezTo>
                  <a:cubicBezTo>
                    <a:pt x="109839" y="4888"/>
                    <a:pt x="109789" y="4754"/>
                    <a:pt x="109739" y="4637"/>
                  </a:cubicBezTo>
                  <a:cubicBezTo>
                    <a:pt x="109705" y="4570"/>
                    <a:pt x="109689" y="4537"/>
                    <a:pt x="109655" y="4470"/>
                  </a:cubicBezTo>
                  <a:cubicBezTo>
                    <a:pt x="109605" y="4386"/>
                    <a:pt x="109588" y="4319"/>
                    <a:pt x="109538" y="4235"/>
                  </a:cubicBezTo>
                  <a:cubicBezTo>
                    <a:pt x="109521" y="4168"/>
                    <a:pt x="109488" y="4135"/>
                    <a:pt x="109454" y="4068"/>
                  </a:cubicBezTo>
                  <a:cubicBezTo>
                    <a:pt x="109438" y="4034"/>
                    <a:pt x="109438" y="4001"/>
                    <a:pt x="109421" y="3984"/>
                  </a:cubicBezTo>
                  <a:cubicBezTo>
                    <a:pt x="109404" y="3917"/>
                    <a:pt x="109354" y="3867"/>
                    <a:pt x="109320" y="3817"/>
                  </a:cubicBezTo>
                  <a:cubicBezTo>
                    <a:pt x="109270" y="3733"/>
                    <a:pt x="109237" y="3666"/>
                    <a:pt x="109170" y="3582"/>
                  </a:cubicBezTo>
                  <a:cubicBezTo>
                    <a:pt x="109153" y="3549"/>
                    <a:pt x="109103" y="3499"/>
                    <a:pt x="109086" y="3465"/>
                  </a:cubicBezTo>
                  <a:lnTo>
                    <a:pt x="108952" y="3281"/>
                  </a:lnTo>
                  <a:cubicBezTo>
                    <a:pt x="108902" y="3198"/>
                    <a:pt x="108852" y="3131"/>
                    <a:pt x="108785" y="3064"/>
                  </a:cubicBezTo>
                  <a:cubicBezTo>
                    <a:pt x="108768" y="3047"/>
                    <a:pt x="108768" y="3030"/>
                    <a:pt x="108751" y="3030"/>
                  </a:cubicBezTo>
                  <a:cubicBezTo>
                    <a:pt x="108701" y="2963"/>
                    <a:pt x="108668" y="2913"/>
                    <a:pt x="108601" y="2863"/>
                  </a:cubicBezTo>
                  <a:cubicBezTo>
                    <a:pt x="108584" y="2829"/>
                    <a:pt x="108550" y="2813"/>
                    <a:pt x="108534" y="2779"/>
                  </a:cubicBezTo>
                  <a:cubicBezTo>
                    <a:pt x="108484" y="2712"/>
                    <a:pt x="108433" y="2645"/>
                    <a:pt x="108366" y="2578"/>
                  </a:cubicBezTo>
                  <a:lnTo>
                    <a:pt x="108182" y="2394"/>
                  </a:lnTo>
                  <a:cubicBezTo>
                    <a:pt x="108165" y="2377"/>
                    <a:pt x="108149" y="2361"/>
                    <a:pt x="108115" y="2361"/>
                  </a:cubicBezTo>
                  <a:cubicBezTo>
                    <a:pt x="108065" y="2294"/>
                    <a:pt x="107981" y="2227"/>
                    <a:pt x="107914" y="2193"/>
                  </a:cubicBezTo>
                  <a:cubicBezTo>
                    <a:pt x="107831" y="2126"/>
                    <a:pt x="107764" y="2059"/>
                    <a:pt x="107663" y="1992"/>
                  </a:cubicBezTo>
                  <a:cubicBezTo>
                    <a:pt x="107596" y="1959"/>
                    <a:pt x="107529" y="1892"/>
                    <a:pt x="107479" y="1858"/>
                  </a:cubicBezTo>
                  <a:cubicBezTo>
                    <a:pt x="107429" y="1825"/>
                    <a:pt x="107412" y="1808"/>
                    <a:pt x="107362" y="1758"/>
                  </a:cubicBezTo>
                  <a:cubicBezTo>
                    <a:pt x="107329" y="1741"/>
                    <a:pt x="107278" y="1708"/>
                    <a:pt x="107245" y="1674"/>
                  </a:cubicBezTo>
                  <a:cubicBezTo>
                    <a:pt x="107195" y="1658"/>
                    <a:pt x="107161" y="1624"/>
                    <a:pt x="107111" y="1591"/>
                  </a:cubicBezTo>
                  <a:cubicBezTo>
                    <a:pt x="107027" y="1557"/>
                    <a:pt x="106944" y="1490"/>
                    <a:pt x="106860" y="1457"/>
                  </a:cubicBezTo>
                  <a:cubicBezTo>
                    <a:pt x="106826" y="1423"/>
                    <a:pt x="106759" y="1390"/>
                    <a:pt x="106692" y="1373"/>
                  </a:cubicBezTo>
                  <a:lnTo>
                    <a:pt x="106324" y="1172"/>
                  </a:lnTo>
                  <a:cubicBezTo>
                    <a:pt x="106274" y="1155"/>
                    <a:pt x="106224" y="1139"/>
                    <a:pt x="106157" y="1122"/>
                  </a:cubicBezTo>
                  <a:cubicBezTo>
                    <a:pt x="106107" y="1088"/>
                    <a:pt x="106056" y="1072"/>
                    <a:pt x="105989" y="1055"/>
                  </a:cubicBezTo>
                  <a:cubicBezTo>
                    <a:pt x="105906" y="1005"/>
                    <a:pt x="105805" y="988"/>
                    <a:pt x="105722" y="971"/>
                  </a:cubicBezTo>
                  <a:cubicBezTo>
                    <a:pt x="105638" y="955"/>
                    <a:pt x="105521" y="921"/>
                    <a:pt x="105437" y="888"/>
                  </a:cubicBezTo>
                  <a:lnTo>
                    <a:pt x="105136" y="821"/>
                  </a:lnTo>
                  <a:cubicBezTo>
                    <a:pt x="105052" y="804"/>
                    <a:pt x="104985" y="804"/>
                    <a:pt x="104901" y="787"/>
                  </a:cubicBezTo>
                  <a:cubicBezTo>
                    <a:pt x="104567" y="720"/>
                    <a:pt x="104215" y="703"/>
                    <a:pt x="103830" y="703"/>
                  </a:cubicBezTo>
                  <a:lnTo>
                    <a:pt x="6429" y="703"/>
                  </a:lnTo>
                  <a:cubicBezTo>
                    <a:pt x="6077" y="703"/>
                    <a:pt x="5726" y="720"/>
                    <a:pt x="5374" y="787"/>
                  </a:cubicBezTo>
                  <a:cubicBezTo>
                    <a:pt x="5290" y="787"/>
                    <a:pt x="5223" y="804"/>
                    <a:pt x="5140" y="821"/>
                  </a:cubicBezTo>
                  <a:lnTo>
                    <a:pt x="5106" y="821"/>
                  </a:lnTo>
                  <a:cubicBezTo>
                    <a:pt x="5006" y="837"/>
                    <a:pt x="4922" y="871"/>
                    <a:pt x="4822" y="888"/>
                  </a:cubicBezTo>
                  <a:lnTo>
                    <a:pt x="4805" y="888"/>
                  </a:lnTo>
                  <a:cubicBezTo>
                    <a:pt x="4721" y="904"/>
                    <a:pt x="4604" y="921"/>
                    <a:pt x="4520" y="971"/>
                  </a:cubicBezTo>
                  <a:cubicBezTo>
                    <a:pt x="4437" y="988"/>
                    <a:pt x="4353" y="1038"/>
                    <a:pt x="4269" y="1055"/>
                  </a:cubicBezTo>
                  <a:cubicBezTo>
                    <a:pt x="4219" y="1072"/>
                    <a:pt x="4152" y="1088"/>
                    <a:pt x="4085" y="1139"/>
                  </a:cubicBezTo>
                  <a:cubicBezTo>
                    <a:pt x="4052" y="1155"/>
                    <a:pt x="4001" y="1172"/>
                    <a:pt x="3968" y="1172"/>
                  </a:cubicBezTo>
                  <a:cubicBezTo>
                    <a:pt x="3834" y="1239"/>
                    <a:pt x="3683" y="1306"/>
                    <a:pt x="3566" y="1373"/>
                  </a:cubicBezTo>
                  <a:cubicBezTo>
                    <a:pt x="3516" y="1390"/>
                    <a:pt x="3466" y="1423"/>
                    <a:pt x="3399" y="1457"/>
                  </a:cubicBezTo>
                  <a:cubicBezTo>
                    <a:pt x="3315" y="1490"/>
                    <a:pt x="3231" y="1540"/>
                    <a:pt x="3148" y="1607"/>
                  </a:cubicBezTo>
                  <a:cubicBezTo>
                    <a:pt x="3098" y="1624"/>
                    <a:pt x="3064" y="1641"/>
                    <a:pt x="3014" y="1691"/>
                  </a:cubicBezTo>
                  <a:cubicBezTo>
                    <a:pt x="2980" y="1708"/>
                    <a:pt x="2930" y="1741"/>
                    <a:pt x="2897" y="1775"/>
                  </a:cubicBezTo>
                  <a:cubicBezTo>
                    <a:pt x="2863" y="1791"/>
                    <a:pt x="2830" y="1808"/>
                    <a:pt x="2796" y="1858"/>
                  </a:cubicBezTo>
                  <a:cubicBezTo>
                    <a:pt x="2729" y="1892"/>
                    <a:pt x="2662" y="1942"/>
                    <a:pt x="2595" y="1992"/>
                  </a:cubicBezTo>
                  <a:lnTo>
                    <a:pt x="2361" y="2193"/>
                  </a:lnTo>
                  <a:cubicBezTo>
                    <a:pt x="2294" y="2243"/>
                    <a:pt x="2210" y="2310"/>
                    <a:pt x="2143" y="2361"/>
                  </a:cubicBezTo>
                  <a:cubicBezTo>
                    <a:pt x="2127" y="2377"/>
                    <a:pt x="2110" y="2394"/>
                    <a:pt x="2076" y="2394"/>
                  </a:cubicBezTo>
                  <a:lnTo>
                    <a:pt x="1892" y="2578"/>
                  </a:lnTo>
                  <a:cubicBezTo>
                    <a:pt x="1825" y="2645"/>
                    <a:pt x="1742" y="2729"/>
                    <a:pt x="1675" y="2813"/>
                  </a:cubicBezTo>
                  <a:cubicBezTo>
                    <a:pt x="1625" y="2879"/>
                    <a:pt x="1558" y="2963"/>
                    <a:pt x="1491" y="3030"/>
                  </a:cubicBezTo>
                  <a:lnTo>
                    <a:pt x="1457" y="3064"/>
                  </a:lnTo>
                  <a:cubicBezTo>
                    <a:pt x="1390" y="3147"/>
                    <a:pt x="1323" y="3214"/>
                    <a:pt x="1290" y="3281"/>
                  </a:cubicBezTo>
                  <a:cubicBezTo>
                    <a:pt x="1223" y="3365"/>
                    <a:pt x="1173" y="3415"/>
                    <a:pt x="1122" y="3499"/>
                  </a:cubicBezTo>
                  <a:cubicBezTo>
                    <a:pt x="1089" y="3532"/>
                    <a:pt x="1089" y="3532"/>
                    <a:pt x="1089" y="3549"/>
                  </a:cubicBezTo>
                  <a:cubicBezTo>
                    <a:pt x="1055" y="3582"/>
                    <a:pt x="1039" y="3649"/>
                    <a:pt x="988" y="3700"/>
                  </a:cubicBezTo>
                  <a:cubicBezTo>
                    <a:pt x="955" y="3750"/>
                    <a:pt x="922" y="3817"/>
                    <a:pt x="888" y="3867"/>
                  </a:cubicBezTo>
                  <a:lnTo>
                    <a:pt x="888" y="3867"/>
                  </a:lnTo>
                  <a:cubicBezTo>
                    <a:pt x="838" y="3951"/>
                    <a:pt x="804" y="4034"/>
                    <a:pt x="737" y="4118"/>
                  </a:cubicBezTo>
                  <a:cubicBezTo>
                    <a:pt x="737" y="4118"/>
                    <a:pt x="737" y="4135"/>
                    <a:pt x="721" y="4135"/>
                  </a:cubicBezTo>
                  <a:cubicBezTo>
                    <a:pt x="687" y="4219"/>
                    <a:pt x="637" y="4286"/>
                    <a:pt x="620" y="4369"/>
                  </a:cubicBezTo>
                  <a:cubicBezTo>
                    <a:pt x="587" y="4403"/>
                    <a:pt x="570" y="4470"/>
                    <a:pt x="553" y="4503"/>
                  </a:cubicBezTo>
                  <a:cubicBezTo>
                    <a:pt x="470" y="4671"/>
                    <a:pt x="403" y="4821"/>
                    <a:pt x="369" y="4989"/>
                  </a:cubicBezTo>
                  <a:cubicBezTo>
                    <a:pt x="336" y="5072"/>
                    <a:pt x="319" y="5139"/>
                    <a:pt x="285" y="5223"/>
                  </a:cubicBezTo>
                  <a:cubicBezTo>
                    <a:pt x="252" y="5323"/>
                    <a:pt x="219" y="5407"/>
                    <a:pt x="202" y="5507"/>
                  </a:cubicBezTo>
                  <a:cubicBezTo>
                    <a:pt x="168" y="5591"/>
                    <a:pt x="152" y="5708"/>
                    <a:pt x="135" y="5792"/>
                  </a:cubicBezTo>
                  <a:cubicBezTo>
                    <a:pt x="118" y="5842"/>
                    <a:pt x="118" y="5909"/>
                    <a:pt x="85" y="5976"/>
                  </a:cubicBezTo>
                  <a:cubicBezTo>
                    <a:pt x="68" y="6010"/>
                    <a:pt x="68" y="6077"/>
                    <a:pt x="68" y="6127"/>
                  </a:cubicBezTo>
                  <a:cubicBezTo>
                    <a:pt x="51" y="6227"/>
                    <a:pt x="51" y="6328"/>
                    <a:pt x="34" y="6428"/>
                  </a:cubicBezTo>
                  <a:cubicBezTo>
                    <a:pt x="34" y="6478"/>
                    <a:pt x="34" y="6512"/>
                    <a:pt x="1" y="6562"/>
                  </a:cubicBezTo>
                  <a:cubicBezTo>
                    <a:pt x="1" y="6512"/>
                    <a:pt x="1" y="6462"/>
                    <a:pt x="34" y="6411"/>
                  </a:cubicBezTo>
                  <a:lnTo>
                    <a:pt x="34" y="6378"/>
                  </a:lnTo>
                  <a:cubicBezTo>
                    <a:pt x="51" y="6261"/>
                    <a:pt x="51" y="6160"/>
                    <a:pt x="68" y="6077"/>
                  </a:cubicBezTo>
                  <a:cubicBezTo>
                    <a:pt x="85" y="5959"/>
                    <a:pt x="118" y="5842"/>
                    <a:pt x="135" y="5742"/>
                  </a:cubicBezTo>
                  <a:cubicBezTo>
                    <a:pt x="168" y="5574"/>
                    <a:pt x="202" y="5407"/>
                    <a:pt x="252" y="5240"/>
                  </a:cubicBezTo>
                  <a:cubicBezTo>
                    <a:pt x="302" y="5072"/>
                    <a:pt x="369" y="4922"/>
                    <a:pt x="403" y="4754"/>
                  </a:cubicBezTo>
                  <a:lnTo>
                    <a:pt x="537" y="4453"/>
                  </a:lnTo>
                  <a:lnTo>
                    <a:pt x="654" y="4135"/>
                  </a:lnTo>
                  <a:lnTo>
                    <a:pt x="788" y="3884"/>
                  </a:lnTo>
                  <a:cubicBezTo>
                    <a:pt x="804" y="3867"/>
                    <a:pt x="804" y="3867"/>
                    <a:pt x="804" y="3834"/>
                  </a:cubicBezTo>
                  <a:cubicBezTo>
                    <a:pt x="838" y="3733"/>
                    <a:pt x="905" y="3649"/>
                    <a:pt x="972" y="3549"/>
                  </a:cubicBezTo>
                  <a:cubicBezTo>
                    <a:pt x="1005" y="3465"/>
                    <a:pt x="1072" y="3382"/>
                    <a:pt x="1122" y="3298"/>
                  </a:cubicBezTo>
                  <a:lnTo>
                    <a:pt x="1139" y="3281"/>
                  </a:lnTo>
                  <a:cubicBezTo>
                    <a:pt x="1206" y="3198"/>
                    <a:pt x="1256" y="3114"/>
                    <a:pt x="1307" y="3030"/>
                  </a:cubicBezTo>
                  <a:lnTo>
                    <a:pt x="1323" y="2997"/>
                  </a:lnTo>
                  <a:cubicBezTo>
                    <a:pt x="1373" y="2946"/>
                    <a:pt x="1424" y="2863"/>
                    <a:pt x="1474" y="2796"/>
                  </a:cubicBezTo>
                  <a:cubicBezTo>
                    <a:pt x="1491" y="2779"/>
                    <a:pt x="1491" y="2746"/>
                    <a:pt x="1507" y="2746"/>
                  </a:cubicBezTo>
                  <a:cubicBezTo>
                    <a:pt x="1541" y="2729"/>
                    <a:pt x="1558" y="2712"/>
                    <a:pt x="1574" y="2662"/>
                  </a:cubicBezTo>
                  <a:cubicBezTo>
                    <a:pt x="1625" y="2612"/>
                    <a:pt x="1675" y="2545"/>
                    <a:pt x="1725" y="2478"/>
                  </a:cubicBezTo>
                  <a:cubicBezTo>
                    <a:pt x="1792" y="2411"/>
                    <a:pt x="1825" y="2361"/>
                    <a:pt x="1892" y="2294"/>
                  </a:cubicBezTo>
                  <a:cubicBezTo>
                    <a:pt x="1909" y="2277"/>
                    <a:pt x="1926" y="2243"/>
                    <a:pt x="1926" y="2227"/>
                  </a:cubicBezTo>
                  <a:lnTo>
                    <a:pt x="1993" y="2160"/>
                  </a:lnTo>
                  <a:lnTo>
                    <a:pt x="2127" y="2043"/>
                  </a:lnTo>
                  <a:cubicBezTo>
                    <a:pt x="2311" y="1858"/>
                    <a:pt x="2495" y="1691"/>
                    <a:pt x="2679" y="1540"/>
                  </a:cubicBezTo>
                  <a:cubicBezTo>
                    <a:pt x="2763" y="1473"/>
                    <a:pt x="2830" y="1406"/>
                    <a:pt x="2913" y="1340"/>
                  </a:cubicBezTo>
                  <a:cubicBezTo>
                    <a:pt x="2964" y="1323"/>
                    <a:pt x="2997" y="1289"/>
                    <a:pt x="3047" y="1256"/>
                  </a:cubicBezTo>
                  <a:cubicBezTo>
                    <a:pt x="3231" y="1139"/>
                    <a:pt x="3416" y="1005"/>
                    <a:pt x="3600" y="904"/>
                  </a:cubicBezTo>
                  <a:cubicBezTo>
                    <a:pt x="3650" y="888"/>
                    <a:pt x="3717" y="871"/>
                    <a:pt x="3750" y="821"/>
                  </a:cubicBezTo>
                  <a:cubicBezTo>
                    <a:pt x="4186" y="586"/>
                    <a:pt x="4671" y="402"/>
                    <a:pt x="5173" y="252"/>
                  </a:cubicBezTo>
                  <a:cubicBezTo>
                    <a:pt x="5223" y="235"/>
                    <a:pt x="5274" y="235"/>
                    <a:pt x="5324" y="218"/>
                  </a:cubicBezTo>
                  <a:cubicBezTo>
                    <a:pt x="5391" y="201"/>
                    <a:pt x="5424" y="201"/>
                    <a:pt x="5491" y="168"/>
                  </a:cubicBezTo>
                  <a:cubicBezTo>
                    <a:pt x="5759" y="118"/>
                    <a:pt x="6060" y="67"/>
                    <a:pt x="6345" y="51"/>
                  </a:cubicBezTo>
                  <a:cubicBezTo>
                    <a:pt x="6395" y="51"/>
                    <a:pt x="6445" y="34"/>
                    <a:pt x="6512" y="34"/>
                  </a:cubicBezTo>
                  <a:cubicBezTo>
                    <a:pt x="6680" y="0"/>
                    <a:pt x="6864" y="0"/>
                    <a:pt x="7031" y="0"/>
                  </a:cubicBezTo>
                  <a:lnTo>
                    <a:pt x="103094" y="0"/>
                  </a:lnTo>
                  <a:cubicBezTo>
                    <a:pt x="103295" y="0"/>
                    <a:pt x="103462" y="0"/>
                    <a:pt x="103629" y="34"/>
                  </a:cubicBezTo>
                  <a:cubicBezTo>
                    <a:pt x="103663" y="34"/>
                    <a:pt x="103730" y="51"/>
                    <a:pt x="103763" y="51"/>
                  </a:cubicBezTo>
                  <a:cubicBezTo>
                    <a:pt x="104065" y="67"/>
                    <a:pt x="104349" y="134"/>
                    <a:pt x="104650" y="201"/>
                  </a:cubicBezTo>
                  <a:cubicBezTo>
                    <a:pt x="104684" y="218"/>
                    <a:pt x="104751" y="218"/>
                    <a:pt x="104818" y="235"/>
                  </a:cubicBezTo>
                  <a:cubicBezTo>
                    <a:pt x="104851" y="235"/>
                    <a:pt x="104901" y="252"/>
                    <a:pt x="104935" y="252"/>
                  </a:cubicBezTo>
                  <a:cubicBezTo>
                    <a:pt x="105437" y="402"/>
                    <a:pt x="105923" y="586"/>
                    <a:pt x="106391" y="821"/>
                  </a:cubicBezTo>
                  <a:cubicBezTo>
                    <a:pt x="106425" y="837"/>
                    <a:pt x="106492" y="871"/>
                    <a:pt x="106525" y="904"/>
                  </a:cubicBezTo>
                  <a:cubicBezTo>
                    <a:pt x="106642" y="955"/>
                    <a:pt x="106726" y="1005"/>
                    <a:pt x="106826" y="1072"/>
                  </a:cubicBezTo>
                  <a:cubicBezTo>
                    <a:pt x="106860" y="1088"/>
                    <a:pt x="106910" y="1139"/>
                    <a:pt x="106944" y="1155"/>
                  </a:cubicBezTo>
                  <a:cubicBezTo>
                    <a:pt x="106994" y="1172"/>
                    <a:pt x="107027" y="1222"/>
                    <a:pt x="107094" y="1239"/>
                  </a:cubicBezTo>
                  <a:cubicBezTo>
                    <a:pt x="107228" y="1323"/>
                    <a:pt x="107345" y="1440"/>
                    <a:pt x="107479" y="1507"/>
                  </a:cubicBezTo>
                  <a:cubicBezTo>
                    <a:pt x="107513" y="1557"/>
                    <a:pt x="107580" y="1607"/>
                    <a:pt x="107613" y="1641"/>
                  </a:cubicBezTo>
                  <a:cubicBezTo>
                    <a:pt x="107697" y="1708"/>
                    <a:pt x="107780" y="1758"/>
                    <a:pt x="107847" y="1842"/>
                  </a:cubicBezTo>
                  <a:lnTo>
                    <a:pt x="107981" y="1976"/>
                  </a:lnTo>
                  <a:lnTo>
                    <a:pt x="108199" y="2210"/>
                  </a:lnTo>
                  <a:lnTo>
                    <a:pt x="108199" y="2210"/>
                  </a:lnTo>
                  <a:cubicBezTo>
                    <a:pt x="108350" y="2344"/>
                    <a:pt x="108500" y="2511"/>
                    <a:pt x="108617" y="2679"/>
                  </a:cubicBezTo>
                  <a:lnTo>
                    <a:pt x="108617" y="2712"/>
                  </a:lnTo>
                  <a:cubicBezTo>
                    <a:pt x="108835" y="2963"/>
                    <a:pt x="109002" y="3231"/>
                    <a:pt x="109170" y="3516"/>
                  </a:cubicBezTo>
                  <a:cubicBezTo>
                    <a:pt x="109237" y="3599"/>
                    <a:pt x="109270" y="3716"/>
                    <a:pt x="109337" y="3817"/>
                  </a:cubicBezTo>
                  <a:cubicBezTo>
                    <a:pt x="109337" y="3834"/>
                    <a:pt x="109354" y="3850"/>
                    <a:pt x="109354" y="3850"/>
                  </a:cubicBezTo>
                  <a:lnTo>
                    <a:pt x="109488" y="4101"/>
                  </a:lnTo>
                  <a:lnTo>
                    <a:pt x="109605" y="4419"/>
                  </a:lnTo>
                  <a:lnTo>
                    <a:pt x="109739" y="4737"/>
                  </a:lnTo>
                  <a:cubicBezTo>
                    <a:pt x="109772" y="4838"/>
                    <a:pt x="109789" y="4938"/>
                    <a:pt x="109839" y="5055"/>
                  </a:cubicBezTo>
                  <a:lnTo>
                    <a:pt x="109839" y="5072"/>
                  </a:lnTo>
                  <a:cubicBezTo>
                    <a:pt x="109856" y="5173"/>
                    <a:pt x="109906" y="5273"/>
                    <a:pt x="109923" y="5390"/>
                  </a:cubicBezTo>
                  <a:cubicBezTo>
                    <a:pt x="109940" y="5491"/>
                    <a:pt x="109957" y="5591"/>
                    <a:pt x="109990" y="5725"/>
                  </a:cubicBezTo>
                  <a:cubicBezTo>
                    <a:pt x="110107" y="5825"/>
                    <a:pt x="110107" y="5926"/>
                    <a:pt x="110124" y="606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51;p15">
              <a:extLst>
                <a:ext uri="{FF2B5EF4-FFF2-40B4-BE49-F238E27FC236}">
                  <a16:creationId xmlns:a16="http://schemas.microsoft.com/office/drawing/2014/main" id="{4218D207-869D-625A-2E41-59E854820052}"/>
                </a:ext>
              </a:extLst>
            </p:cNvPr>
            <p:cNvSpPr/>
            <p:nvPr/>
          </p:nvSpPr>
          <p:spPr>
            <a:xfrm>
              <a:off x="5947763" y="978575"/>
              <a:ext cx="450" cy="3375"/>
            </a:xfrm>
            <a:custGeom>
              <a:avLst/>
              <a:gdLst/>
              <a:ahLst/>
              <a:cxnLst/>
              <a:rect l="l" t="t" r="r" b="b"/>
              <a:pathLst>
                <a:path w="18" h="135" extrusionOk="0">
                  <a:moveTo>
                    <a:pt x="17" y="117"/>
                  </a:moveTo>
                  <a:lnTo>
                    <a:pt x="17" y="134"/>
                  </a:lnTo>
                  <a:cubicBezTo>
                    <a:pt x="17" y="101"/>
                    <a:pt x="0" y="34"/>
                    <a:pt x="0" y="0"/>
                  </a:cubicBezTo>
                  <a:cubicBezTo>
                    <a:pt x="0" y="17"/>
                    <a:pt x="0" y="34"/>
                    <a:pt x="17" y="84"/>
                  </a:cubicBez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2;p15">
              <a:extLst>
                <a:ext uri="{FF2B5EF4-FFF2-40B4-BE49-F238E27FC236}">
                  <a16:creationId xmlns:a16="http://schemas.microsoft.com/office/drawing/2014/main" id="{A00BC9FB-154C-1F90-8E56-7973C5533932}"/>
                </a:ext>
              </a:extLst>
            </p:cNvPr>
            <p:cNvSpPr/>
            <p:nvPr/>
          </p:nvSpPr>
          <p:spPr>
            <a:xfrm>
              <a:off x="5949013" y="989875"/>
              <a:ext cx="25" cy="8375"/>
            </a:xfrm>
            <a:custGeom>
              <a:avLst/>
              <a:gdLst/>
              <a:ahLst/>
              <a:cxnLst/>
              <a:rect l="l" t="t" r="r" b="b"/>
              <a:pathLst>
                <a:path w="1" h="335" extrusionOk="0">
                  <a:moveTo>
                    <a:pt x="1" y="335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191;p15">
            <a:extLst>
              <a:ext uri="{FF2B5EF4-FFF2-40B4-BE49-F238E27FC236}">
                <a16:creationId xmlns:a16="http://schemas.microsoft.com/office/drawing/2014/main" id="{5D7C0050-0961-8EB4-A1F7-22C0B8241296}"/>
              </a:ext>
            </a:extLst>
          </p:cNvPr>
          <p:cNvSpPr txBox="1"/>
          <p:nvPr/>
        </p:nvSpPr>
        <p:spPr>
          <a:xfrm flipH="1">
            <a:off x="2710617" y="1534288"/>
            <a:ext cx="1749600" cy="273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Após ter clicado para entrar no calendário, o usuário será direcionado para esta página, que é do Blackboard, onde terá acesso à todas as informações que precisa referente à faculdade, como datas para entregas de trabalho, datas de provas e acesso até as metérias presente no curso. 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192;p15">
            <a:extLst>
              <a:ext uri="{FF2B5EF4-FFF2-40B4-BE49-F238E27FC236}">
                <a16:creationId xmlns:a16="http://schemas.microsoft.com/office/drawing/2014/main" id="{CF8B8F92-663F-C288-05F2-95A3AF0BAB6D}"/>
              </a:ext>
            </a:extLst>
          </p:cNvPr>
          <p:cNvSpPr txBox="1"/>
          <p:nvPr/>
        </p:nvSpPr>
        <p:spPr>
          <a:xfrm flipH="1">
            <a:off x="2619294" y="1019453"/>
            <a:ext cx="1500819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78B1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Calendário</a:t>
            </a:r>
            <a:endParaRPr sz="2400" dirty="0">
              <a:solidFill>
                <a:srgbClr val="F78B1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" name="Google Shape;191;p15">
            <a:extLst>
              <a:ext uri="{FF2B5EF4-FFF2-40B4-BE49-F238E27FC236}">
                <a16:creationId xmlns:a16="http://schemas.microsoft.com/office/drawing/2014/main" id="{8D2C41E1-443B-638F-F553-38F65DD825FE}"/>
              </a:ext>
            </a:extLst>
          </p:cNvPr>
          <p:cNvSpPr txBox="1"/>
          <p:nvPr/>
        </p:nvSpPr>
        <p:spPr>
          <a:xfrm flipH="1">
            <a:off x="4776656" y="1435881"/>
            <a:ext cx="1749600" cy="32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Após ter clicado no botão para localizar sua sala, o usuário irá para a tela do Mappedin, no qual está o mapa do Centro Universitário Senac com tudo que é preciso para o acesso à todos os lugares dentro do campus. Após escolher a sala, saída, banheiro ou praça que deseja ir, o aplicativo direcionará um trajeto até o destino desejado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192;p15">
            <a:extLst>
              <a:ext uri="{FF2B5EF4-FFF2-40B4-BE49-F238E27FC236}">
                <a16:creationId xmlns:a16="http://schemas.microsoft.com/office/drawing/2014/main" id="{A424CCDD-E657-1ABA-61FC-88239AD88792}"/>
              </a:ext>
            </a:extLst>
          </p:cNvPr>
          <p:cNvSpPr txBox="1"/>
          <p:nvPr/>
        </p:nvSpPr>
        <p:spPr>
          <a:xfrm flipH="1">
            <a:off x="4398826" y="1015763"/>
            <a:ext cx="2139711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559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Localize sua sala</a:t>
            </a:r>
            <a:endParaRPr sz="2400" dirty="0">
              <a:solidFill>
                <a:srgbClr val="00559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4032842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tângulo 43">
            <a:extLst>
              <a:ext uri="{FF2B5EF4-FFF2-40B4-BE49-F238E27FC236}">
                <a16:creationId xmlns:a16="http://schemas.microsoft.com/office/drawing/2014/main" id="{AF4767CE-D85F-0183-E71D-513D92EB67E7}"/>
              </a:ext>
            </a:extLst>
          </p:cNvPr>
          <p:cNvSpPr/>
          <p:nvPr/>
        </p:nvSpPr>
        <p:spPr>
          <a:xfrm>
            <a:off x="5170021" y="504226"/>
            <a:ext cx="2725911" cy="4086415"/>
          </a:xfrm>
          <a:prstGeom prst="rect">
            <a:avLst/>
          </a:prstGeom>
          <a:noFill/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7" name="Google Shape;157;p15"/>
          <p:cNvSpPr txBox="1">
            <a:spLocks noGrp="1"/>
          </p:cNvSpPr>
          <p:nvPr>
            <p:ph type="title"/>
          </p:nvPr>
        </p:nvSpPr>
        <p:spPr>
          <a:xfrm>
            <a:off x="1525050" y="172968"/>
            <a:ext cx="3691310" cy="3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Telas do aplicativo</a:t>
            </a:r>
            <a:endParaRPr dirty="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88" name="Google Shape;188;p15"/>
          <p:cNvSpPr txBox="1"/>
          <p:nvPr/>
        </p:nvSpPr>
        <p:spPr>
          <a:xfrm>
            <a:off x="3408841" y="794914"/>
            <a:ext cx="8676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25%</a:t>
            </a:r>
            <a:endParaRPr sz="20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20" name="Google Shape;135;p15">
            <a:extLst>
              <a:ext uri="{FF2B5EF4-FFF2-40B4-BE49-F238E27FC236}">
                <a16:creationId xmlns:a16="http://schemas.microsoft.com/office/drawing/2014/main" id="{92B0DE60-9A10-E435-8D05-9A0528E44BE7}"/>
              </a:ext>
            </a:extLst>
          </p:cNvPr>
          <p:cNvGrpSpPr/>
          <p:nvPr/>
        </p:nvGrpSpPr>
        <p:grpSpPr>
          <a:xfrm>
            <a:off x="4976200" y="324740"/>
            <a:ext cx="3100925" cy="4686874"/>
            <a:chOff x="3193013" y="819975"/>
            <a:chExt cx="2758125" cy="4168750"/>
          </a:xfrm>
        </p:grpSpPr>
        <p:grpSp>
          <p:nvGrpSpPr>
            <p:cNvPr id="21" name="Google Shape;136;p15">
              <a:extLst>
                <a:ext uri="{FF2B5EF4-FFF2-40B4-BE49-F238E27FC236}">
                  <a16:creationId xmlns:a16="http://schemas.microsoft.com/office/drawing/2014/main" id="{4721B80D-BB23-4010-1D34-6843AB27D028}"/>
                </a:ext>
              </a:extLst>
            </p:cNvPr>
            <p:cNvGrpSpPr/>
            <p:nvPr/>
          </p:nvGrpSpPr>
          <p:grpSpPr>
            <a:xfrm>
              <a:off x="3193013" y="819975"/>
              <a:ext cx="2758125" cy="4168750"/>
              <a:chOff x="3193013" y="819975"/>
              <a:chExt cx="2758125" cy="4168750"/>
            </a:xfrm>
          </p:grpSpPr>
          <p:sp>
            <p:nvSpPr>
              <p:cNvPr id="25" name="Google Shape;137;p15">
                <a:extLst>
                  <a:ext uri="{FF2B5EF4-FFF2-40B4-BE49-F238E27FC236}">
                    <a16:creationId xmlns:a16="http://schemas.microsoft.com/office/drawing/2014/main" id="{A0D65CBB-0C50-3E34-2ED7-13497F4846B3}"/>
                  </a:ext>
                </a:extLst>
              </p:cNvPr>
              <p:cNvSpPr/>
              <p:nvPr/>
            </p:nvSpPr>
            <p:spPr>
              <a:xfrm>
                <a:off x="3194688" y="821650"/>
                <a:ext cx="2754350" cy="4165825"/>
              </a:xfrm>
              <a:custGeom>
                <a:avLst/>
                <a:gdLst/>
                <a:ahLst/>
                <a:cxnLst/>
                <a:rect l="l" t="t" r="r" b="b"/>
                <a:pathLst>
                  <a:path w="110174" h="166633" extrusionOk="0">
                    <a:moveTo>
                      <a:pt x="103127" y="670"/>
                    </a:moveTo>
                    <a:cubicBezTo>
                      <a:pt x="106658" y="670"/>
                      <a:pt x="109538" y="3532"/>
                      <a:pt x="109538" y="7064"/>
                    </a:cubicBezTo>
                    <a:lnTo>
                      <a:pt x="109538" y="159552"/>
                    </a:lnTo>
                    <a:cubicBezTo>
                      <a:pt x="109538" y="163084"/>
                      <a:pt x="106658" y="165963"/>
                      <a:pt x="103127" y="165963"/>
                    </a:cubicBezTo>
                    <a:lnTo>
                      <a:pt x="7064" y="165963"/>
                    </a:lnTo>
                    <a:cubicBezTo>
                      <a:pt x="3532" y="165963"/>
                      <a:pt x="670" y="163084"/>
                      <a:pt x="670" y="159552"/>
                    </a:cubicBezTo>
                    <a:lnTo>
                      <a:pt x="670" y="7064"/>
                    </a:lnTo>
                    <a:cubicBezTo>
                      <a:pt x="670" y="3532"/>
                      <a:pt x="3532" y="670"/>
                      <a:pt x="7064" y="670"/>
                    </a:cubicBezTo>
                    <a:close/>
                    <a:moveTo>
                      <a:pt x="7064" y="0"/>
                    </a:moveTo>
                    <a:cubicBezTo>
                      <a:pt x="6880" y="0"/>
                      <a:pt x="6713" y="0"/>
                      <a:pt x="6545" y="17"/>
                    </a:cubicBezTo>
                    <a:cubicBezTo>
                      <a:pt x="6478" y="17"/>
                      <a:pt x="6445" y="34"/>
                      <a:pt x="6378" y="34"/>
                    </a:cubicBezTo>
                    <a:cubicBezTo>
                      <a:pt x="6093" y="50"/>
                      <a:pt x="5792" y="101"/>
                      <a:pt x="5524" y="168"/>
                    </a:cubicBezTo>
                    <a:cubicBezTo>
                      <a:pt x="5457" y="184"/>
                      <a:pt x="5407" y="184"/>
                      <a:pt x="5357" y="201"/>
                    </a:cubicBezTo>
                    <a:cubicBezTo>
                      <a:pt x="5307" y="218"/>
                      <a:pt x="5240" y="218"/>
                      <a:pt x="5206" y="251"/>
                    </a:cubicBezTo>
                    <a:cubicBezTo>
                      <a:pt x="4704" y="368"/>
                      <a:pt x="4219" y="553"/>
                      <a:pt x="3783" y="804"/>
                    </a:cubicBezTo>
                    <a:cubicBezTo>
                      <a:pt x="3733" y="837"/>
                      <a:pt x="3683" y="854"/>
                      <a:pt x="3633" y="887"/>
                    </a:cubicBezTo>
                    <a:cubicBezTo>
                      <a:pt x="3449" y="1004"/>
                      <a:pt x="3264" y="1122"/>
                      <a:pt x="3064" y="1256"/>
                    </a:cubicBezTo>
                    <a:cubicBezTo>
                      <a:pt x="3030" y="1272"/>
                      <a:pt x="2980" y="1306"/>
                      <a:pt x="2946" y="1339"/>
                    </a:cubicBezTo>
                    <a:cubicBezTo>
                      <a:pt x="2863" y="1389"/>
                      <a:pt x="2796" y="1456"/>
                      <a:pt x="2712" y="1523"/>
                    </a:cubicBezTo>
                    <a:cubicBezTo>
                      <a:pt x="2511" y="1674"/>
                      <a:pt x="2344" y="1841"/>
                      <a:pt x="2160" y="2026"/>
                    </a:cubicBezTo>
                    <a:lnTo>
                      <a:pt x="2026" y="2143"/>
                    </a:lnTo>
                    <a:lnTo>
                      <a:pt x="1959" y="2210"/>
                    </a:lnTo>
                    <a:cubicBezTo>
                      <a:pt x="1942" y="2226"/>
                      <a:pt x="1925" y="2260"/>
                      <a:pt x="1925" y="2277"/>
                    </a:cubicBezTo>
                    <a:cubicBezTo>
                      <a:pt x="1858" y="2344"/>
                      <a:pt x="1791" y="2394"/>
                      <a:pt x="1758" y="2461"/>
                    </a:cubicBezTo>
                    <a:cubicBezTo>
                      <a:pt x="1708" y="2528"/>
                      <a:pt x="1658" y="2595"/>
                      <a:pt x="1607" y="2645"/>
                    </a:cubicBezTo>
                    <a:cubicBezTo>
                      <a:pt x="1591" y="2678"/>
                      <a:pt x="1574" y="2695"/>
                      <a:pt x="1540" y="2729"/>
                    </a:cubicBezTo>
                    <a:lnTo>
                      <a:pt x="1507" y="2779"/>
                    </a:lnTo>
                    <a:cubicBezTo>
                      <a:pt x="1457" y="2846"/>
                      <a:pt x="1406" y="2896"/>
                      <a:pt x="1356" y="2980"/>
                    </a:cubicBezTo>
                    <a:cubicBezTo>
                      <a:pt x="1356" y="2980"/>
                      <a:pt x="1356" y="3013"/>
                      <a:pt x="1339" y="3013"/>
                    </a:cubicBezTo>
                    <a:cubicBezTo>
                      <a:pt x="1273" y="3097"/>
                      <a:pt x="1206" y="3181"/>
                      <a:pt x="1172" y="3264"/>
                    </a:cubicBezTo>
                    <a:cubicBezTo>
                      <a:pt x="1172" y="3281"/>
                      <a:pt x="1155" y="3281"/>
                      <a:pt x="1155" y="3281"/>
                    </a:cubicBezTo>
                    <a:cubicBezTo>
                      <a:pt x="1105" y="3365"/>
                      <a:pt x="1038" y="3448"/>
                      <a:pt x="1005" y="3532"/>
                    </a:cubicBezTo>
                    <a:cubicBezTo>
                      <a:pt x="938" y="3616"/>
                      <a:pt x="904" y="3716"/>
                      <a:pt x="837" y="3817"/>
                    </a:cubicBezTo>
                    <a:cubicBezTo>
                      <a:pt x="821" y="3850"/>
                      <a:pt x="821" y="3867"/>
                      <a:pt x="821" y="3867"/>
                    </a:cubicBezTo>
                    <a:lnTo>
                      <a:pt x="687" y="4118"/>
                    </a:lnTo>
                    <a:lnTo>
                      <a:pt x="570" y="4436"/>
                    </a:lnTo>
                    <a:lnTo>
                      <a:pt x="436" y="4737"/>
                    </a:lnTo>
                    <a:cubicBezTo>
                      <a:pt x="369" y="4905"/>
                      <a:pt x="335" y="5055"/>
                      <a:pt x="285" y="5223"/>
                    </a:cubicBezTo>
                    <a:lnTo>
                      <a:pt x="168" y="5725"/>
                    </a:lnTo>
                    <a:cubicBezTo>
                      <a:pt x="151" y="5859"/>
                      <a:pt x="118" y="5959"/>
                      <a:pt x="101" y="6060"/>
                    </a:cubicBezTo>
                    <a:cubicBezTo>
                      <a:pt x="84" y="6160"/>
                      <a:pt x="84" y="6244"/>
                      <a:pt x="67" y="6361"/>
                    </a:cubicBezTo>
                    <a:lnTo>
                      <a:pt x="67" y="6394"/>
                    </a:lnTo>
                    <a:cubicBezTo>
                      <a:pt x="67" y="6445"/>
                      <a:pt x="34" y="6495"/>
                      <a:pt x="34" y="6545"/>
                    </a:cubicBezTo>
                    <a:cubicBezTo>
                      <a:pt x="34" y="6612"/>
                      <a:pt x="17" y="6662"/>
                      <a:pt x="17" y="6729"/>
                    </a:cubicBezTo>
                    <a:cubicBezTo>
                      <a:pt x="17" y="6830"/>
                      <a:pt x="0" y="6947"/>
                      <a:pt x="0" y="7064"/>
                    </a:cubicBezTo>
                    <a:lnTo>
                      <a:pt x="0" y="159552"/>
                    </a:lnTo>
                    <a:cubicBezTo>
                      <a:pt x="0" y="159653"/>
                      <a:pt x="0" y="159770"/>
                      <a:pt x="17" y="159887"/>
                    </a:cubicBezTo>
                    <a:cubicBezTo>
                      <a:pt x="17" y="159954"/>
                      <a:pt x="17" y="160021"/>
                      <a:pt x="34" y="160071"/>
                    </a:cubicBezTo>
                    <a:cubicBezTo>
                      <a:pt x="34" y="160121"/>
                      <a:pt x="34" y="160188"/>
                      <a:pt x="67" y="160222"/>
                    </a:cubicBezTo>
                    <a:lnTo>
                      <a:pt x="67" y="160272"/>
                    </a:lnTo>
                    <a:cubicBezTo>
                      <a:pt x="84" y="160372"/>
                      <a:pt x="84" y="160473"/>
                      <a:pt x="101" y="160556"/>
                    </a:cubicBezTo>
                    <a:cubicBezTo>
                      <a:pt x="118" y="160690"/>
                      <a:pt x="151" y="160791"/>
                      <a:pt x="168" y="160891"/>
                    </a:cubicBezTo>
                    <a:cubicBezTo>
                      <a:pt x="201" y="161059"/>
                      <a:pt x="235" y="161226"/>
                      <a:pt x="285" y="161393"/>
                    </a:cubicBezTo>
                    <a:cubicBezTo>
                      <a:pt x="335" y="161561"/>
                      <a:pt x="402" y="161728"/>
                      <a:pt x="436" y="161879"/>
                    </a:cubicBezTo>
                    <a:lnTo>
                      <a:pt x="570" y="162197"/>
                    </a:lnTo>
                    <a:lnTo>
                      <a:pt x="687" y="162498"/>
                    </a:lnTo>
                    <a:lnTo>
                      <a:pt x="821" y="162749"/>
                    </a:lnTo>
                    <a:cubicBezTo>
                      <a:pt x="837" y="162783"/>
                      <a:pt x="837" y="162799"/>
                      <a:pt x="837" y="162799"/>
                    </a:cubicBezTo>
                    <a:cubicBezTo>
                      <a:pt x="871" y="162900"/>
                      <a:pt x="938" y="162984"/>
                      <a:pt x="1005" y="163084"/>
                    </a:cubicBezTo>
                    <a:cubicBezTo>
                      <a:pt x="1038" y="163168"/>
                      <a:pt x="1105" y="163251"/>
                      <a:pt x="1155" y="163335"/>
                    </a:cubicBezTo>
                    <a:lnTo>
                      <a:pt x="1172" y="163369"/>
                    </a:lnTo>
                    <a:cubicBezTo>
                      <a:pt x="1239" y="163452"/>
                      <a:pt x="1289" y="163536"/>
                      <a:pt x="1339" y="163620"/>
                    </a:cubicBezTo>
                    <a:lnTo>
                      <a:pt x="1356" y="163636"/>
                    </a:lnTo>
                    <a:cubicBezTo>
                      <a:pt x="1406" y="163703"/>
                      <a:pt x="1457" y="163787"/>
                      <a:pt x="1507" y="163837"/>
                    </a:cubicBezTo>
                    <a:cubicBezTo>
                      <a:pt x="1524" y="163871"/>
                      <a:pt x="1524" y="163887"/>
                      <a:pt x="1540" y="163887"/>
                    </a:cubicBezTo>
                    <a:cubicBezTo>
                      <a:pt x="1574" y="163904"/>
                      <a:pt x="1591" y="163921"/>
                      <a:pt x="1607" y="163971"/>
                    </a:cubicBezTo>
                    <a:cubicBezTo>
                      <a:pt x="1658" y="164038"/>
                      <a:pt x="1708" y="164088"/>
                      <a:pt x="1758" y="164155"/>
                    </a:cubicBezTo>
                    <a:cubicBezTo>
                      <a:pt x="1825" y="164222"/>
                      <a:pt x="1858" y="164289"/>
                      <a:pt x="1925" y="164339"/>
                    </a:cubicBezTo>
                    <a:cubicBezTo>
                      <a:pt x="1942" y="164373"/>
                      <a:pt x="1959" y="164390"/>
                      <a:pt x="1959" y="164406"/>
                    </a:cubicBezTo>
                    <a:lnTo>
                      <a:pt x="2026" y="164473"/>
                    </a:lnTo>
                    <a:lnTo>
                      <a:pt x="2160" y="164590"/>
                    </a:lnTo>
                    <a:cubicBezTo>
                      <a:pt x="2344" y="164791"/>
                      <a:pt x="2528" y="164959"/>
                      <a:pt x="2712" y="165093"/>
                    </a:cubicBezTo>
                    <a:cubicBezTo>
                      <a:pt x="2796" y="165160"/>
                      <a:pt x="2863" y="165226"/>
                      <a:pt x="2946" y="165260"/>
                    </a:cubicBezTo>
                    <a:cubicBezTo>
                      <a:pt x="2980" y="165293"/>
                      <a:pt x="3030" y="165327"/>
                      <a:pt x="3064" y="165344"/>
                    </a:cubicBezTo>
                    <a:cubicBezTo>
                      <a:pt x="3264" y="165478"/>
                      <a:pt x="3449" y="165595"/>
                      <a:pt x="3633" y="165712"/>
                    </a:cubicBezTo>
                    <a:lnTo>
                      <a:pt x="3783" y="165796"/>
                    </a:lnTo>
                    <a:cubicBezTo>
                      <a:pt x="4219" y="166013"/>
                      <a:pt x="4704" y="166214"/>
                      <a:pt x="5206" y="166348"/>
                    </a:cubicBezTo>
                    <a:cubicBezTo>
                      <a:pt x="5240" y="166381"/>
                      <a:pt x="5307" y="166381"/>
                      <a:pt x="5357" y="166398"/>
                    </a:cubicBezTo>
                    <a:cubicBezTo>
                      <a:pt x="5407" y="166415"/>
                      <a:pt x="5457" y="166415"/>
                      <a:pt x="5524" y="166432"/>
                    </a:cubicBezTo>
                    <a:cubicBezTo>
                      <a:pt x="5792" y="166499"/>
                      <a:pt x="6076" y="166549"/>
                      <a:pt x="6378" y="166582"/>
                    </a:cubicBezTo>
                    <a:cubicBezTo>
                      <a:pt x="6411" y="166582"/>
                      <a:pt x="6478" y="166599"/>
                      <a:pt x="6545" y="166599"/>
                    </a:cubicBezTo>
                    <a:cubicBezTo>
                      <a:pt x="6713" y="166633"/>
                      <a:pt x="6897" y="166633"/>
                      <a:pt x="7064" y="166633"/>
                    </a:cubicBezTo>
                    <a:lnTo>
                      <a:pt x="103127" y="166633"/>
                    </a:lnTo>
                    <a:cubicBezTo>
                      <a:pt x="103311" y="166633"/>
                      <a:pt x="103478" y="166633"/>
                      <a:pt x="103646" y="166599"/>
                    </a:cubicBezTo>
                    <a:cubicBezTo>
                      <a:pt x="103696" y="166599"/>
                      <a:pt x="103763" y="166582"/>
                      <a:pt x="103796" y="166582"/>
                    </a:cubicBezTo>
                    <a:cubicBezTo>
                      <a:pt x="104097" y="166566"/>
                      <a:pt x="104382" y="166499"/>
                      <a:pt x="104683" y="166432"/>
                    </a:cubicBezTo>
                    <a:cubicBezTo>
                      <a:pt x="104717" y="166415"/>
                      <a:pt x="104784" y="166415"/>
                      <a:pt x="104851" y="166398"/>
                    </a:cubicBezTo>
                    <a:cubicBezTo>
                      <a:pt x="104884" y="166398"/>
                      <a:pt x="104934" y="166381"/>
                      <a:pt x="104968" y="166381"/>
                    </a:cubicBezTo>
                    <a:cubicBezTo>
                      <a:pt x="105470" y="166248"/>
                      <a:pt x="105955" y="166047"/>
                      <a:pt x="106407" y="165812"/>
                    </a:cubicBezTo>
                    <a:lnTo>
                      <a:pt x="106558" y="165729"/>
                    </a:lnTo>
                    <a:cubicBezTo>
                      <a:pt x="106658" y="165662"/>
                      <a:pt x="106742" y="165628"/>
                      <a:pt x="106859" y="165561"/>
                    </a:cubicBezTo>
                    <a:cubicBezTo>
                      <a:pt x="106893" y="165545"/>
                      <a:pt x="106943" y="165494"/>
                      <a:pt x="106977" y="165478"/>
                    </a:cubicBezTo>
                    <a:cubicBezTo>
                      <a:pt x="107027" y="165461"/>
                      <a:pt x="107060" y="165411"/>
                      <a:pt x="107127" y="165394"/>
                    </a:cubicBezTo>
                    <a:cubicBezTo>
                      <a:pt x="107244" y="165310"/>
                      <a:pt x="107378" y="165210"/>
                      <a:pt x="107495" y="165126"/>
                    </a:cubicBezTo>
                    <a:cubicBezTo>
                      <a:pt x="107546" y="165076"/>
                      <a:pt x="107613" y="165042"/>
                      <a:pt x="107646" y="164992"/>
                    </a:cubicBezTo>
                    <a:cubicBezTo>
                      <a:pt x="107730" y="164925"/>
                      <a:pt x="107813" y="164842"/>
                      <a:pt x="107880" y="164791"/>
                    </a:cubicBezTo>
                    <a:lnTo>
                      <a:pt x="107998" y="164657"/>
                    </a:lnTo>
                    <a:lnTo>
                      <a:pt x="108232" y="164423"/>
                    </a:lnTo>
                    <a:lnTo>
                      <a:pt x="108232" y="164406"/>
                    </a:lnTo>
                    <a:cubicBezTo>
                      <a:pt x="108383" y="164256"/>
                      <a:pt x="108533" y="164088"/>
                      <a:pt x="108650" y="163921"/>
                    </a:cubicBezTo>
                    <a:lnTo>
                      <a:pt x="108650" y="163904"/>
                    </a:lnTo>
                    <a:cubicBezTo>
                      <a:pt x="108868" y="163653"/>
                      <a:pt x="109035" y="163385"/>
                      <a:pt x="109203" y="163084"/>
                    </a:cubicBezTo>
                    <a:cubicBezTo>
                      <a:pt x="109253" y="162984"/>
                      <a:pt x="109303" y="162900"/>
                      <a:pt x="109370" y="162799"/>
                    </a:cubicBezTo>
                    <a:cubicBezTo>
                      <a:pt x="109370" y="162783"/>
                      <a:pt x="109387" y="162783"/>
                      <a:pt x="109387" y="162749"/>
                    </a:cubicBezTo>
                    <a:lnTo>
                      <a:pt x="109504" y="162498"/>
                    </a:lnTo>
                    <a:lnTo>
                      <a:pt x="109638" y="162197"/>
                    </a:lnTo>
                    <a:lnTo>
                      <a:pt x="109755" y="161879"/>
                    </a:lnTo>
                    <a:cubicBezTo>
                      <a:pt x="109805" y="161778"/>
                      <a:pt x="109822" y="161661"/>
                      <a:pt x="109872" y="161561"/>
                    </a:cubicBezTo>
                    <a:lnTo>
                      <a:pt x="109872" y="161544"/>
                    </a:lnTo>
                    <a:cubicBezTo>
                      <a:pt x="109889" y="161444"/>
                      <a:pt x="109923" y="161326"/>
                      <a:pt x="109956" y="161226"/>
                    </a:cubicBezTo>
                    <a:cubicBezTo>
                      <a:pt x="109973" y="161126"/>
                      <a:pt x="109989" y="161025"/>
                      <a:pt x="110006" y="160891"/>
                    </a:cubicBezTo>
                    <a:cubicBezTo>
                      <a:pt x="110040" y="160791"/>
                      <a:pt x="110056" y="160657"/>
                      <a:pt x="110073" y="160556"/>
                    </a:cubicBezTo>
                    <a:cubicBezTo>
                      <a:pt x="110090" y="160456"/>
                      <a:pt x="110090" y="160356"/>
                      <a:pt x="110123" y="160272"/>
                    </a:cubicBezTo>
                    <a:lnTo>
                      <a:pt x="110123" y="160222"/>
                    </a:lnTo>
                    <a:lnTo>
                      <a:pt x="110123" y="160121"/>
                    </a:lnTo>
                    <a:lnTo>
                      <a:pt x="110123" y="160104"/>
                    </a:lnTo>
                    <a:lnTo>
                      <a:pt x="110123" y="160054"/>
                    </a:lnTo>
                    <a:lnTo>
                      <a:pt x="110123" y="160004"/>
                    </a:lnTo>
                    <a:lnTo>
                      <a:pt x="110123" y="159870"/>
                    </a:lnTo>
                    <a:lnTo>
                      <a:pt x="110123" y="159736"/>
                    </a:lnTo>
                    <a:lnTo>
                      <a:pt x="110123" y="159720"/>
                    </a:lnTo>
                    <a:lnTo>
                      <a:pt x="110123" y="159535"/>
                    </a:lnTo>
                    <a:lnTo>
                      <a:pt x="110123" y="7064"/>
                    </a:lnTo>
                    <a:cubicBezTo>
                      <a:pt x="110174" y="6997"/>
                      <a:pt x="110174" y="6947"/>
                      <a:pt x="110174" y="6880"/>
                    </a:cubicBezTo>
                    <a:lnTo>
                      <a:pt x="110174" y="6729"/>
                    </a:lnTo>
                    <a:cubicBezTo>
                      <a:pt x="110174" y="6645"/>
                      <a:pt x="110174" y="6578"/>
                      <a:pt x="110157" y="6495"/>
                    </a:cubicBezTo>
                    <a:lnTo>
                      <a:pt x="110157" y="6378"/>
                    </a:lnTo>
                    <a:lnTo>
                      <a:pt x="110157" y="6327"/>
                    </a:lnTo>
                    <a:cubicBezTo>
                      <a:pt x="110157" y="6311"/>
                      <a:pt x="110157" y="6294"/>
                      <a:pt x="110140" y="6244"/>
                    </a:cubicBezTo>
                    <a:cubicBezTo>
                      <a:pt x="110140" y="6160"/>
                      <a:pt x="110107" y="6110"/>
                      <a:pt x="110107" y="6043"/>
                    </a:cubicBezTo>
                    <a:cubicBezTo>
                      <a:pt x="110090" y="5909"/>
                      <a:pt x="110073" y="5808"/>
                      <a:pt x="110056" y="5708"/>
                    </a:cubicBezTo>
                    <a:cubicBezTo>
                      <a:pt x="110023" y="5608"/>
                      <a:pt x="110006" y="5474"/>
                      <a:pt x="109989" y="5373"/>
                    </a:cubicBezTo>
                    <a:cubicBezTo>
                      <a:pt x="109973" y="5273"/>
                      <a:pt x="109923" y="5156"/>
                      <a:pt x="109906" y="5055"/>
                    </a:cubicBezTo>
                    <a:lnTo>
                      <a:pt x="109906" y="5038"/>
                    </a:lnTo>
                    <a:cubicBezTo>
                      <a:pt x="109872" y="4938"/>
                      <a:pt x="109839" y="4821"/>
                      <a:pt x="109805" y="4720"/>
                    </a:cubicBezTo>
                    <a:lnTo>
                      <a:pt x="109671" y="4402"/>
                    </a:lnTo>
                    <a:lnTo>
                      <a:pt x="109554" y="4101"/>
                    </a:lnTo>
                    <a:lnTo>
                      <a:pt x="109420" y="3850"/>
                    </a:lnTo>
                    <a:cubicBezTo>
                      <a:pt x="109404" y="3817"/>
                      <a:pt x="109404" y="3817"/>
                      <a:pt x="109404" y="3800"/>
                    </a:cubicBezTo>
                    <a:cubicBezTo>
                      <a:pt x="109353" y="3699"/>
                      <a:pt x="109303" y="3616"/>
                      <a:pt x="109236" y="3515"/>
                    </a:cubicBezTo>
                    <a:cubicBezTo>
                      <a:pt x="109069" y="3214"/>
                      <a:pt x="108885" y="2946"/>
                      <a:pt x="108701" y="2695"/>
                    </a:cubicBezTo>
                    <a:lnTo>
                      <a:pt x="108701" y="2678"/>
                    </a:lnTo>
                    <a:cubicBezTo>
                      <a:pt x="108567" y="2511"/>
                      <a:pt x="108416" y="2344"/>
                      <a:pt x="108282" y="2193"/>
                    </a:cubicBezTo>
                    <a:lnTo>
                      <a:pt x="108048" y="1959"/>
                    </a:lnTo>
                    <a:lnTo>
                      <a:pt x="107914" y="1841"/>
                    </a:lnTo>
                    <a:cubicBezTo>
                      <a:pt x="107830" y="1774"/>
                      <a:pt x="107763" y="1691"/>
                      <a:pt x="107680" y="1624"/>
                    </a:cubicBezTo>
                    <a:cubicBezTo>
                      <a:pt x="107646" y="1590"/>
                      <a:pt x="107579" y="1540"/>
                      <a:pt x="107546" y="1507"/>
                    </a:cubicBezTo>
                    <a:cubicBezTo>
                      <a:pt x="107412" y="1389"/>
                      <a:pt x="107295" y="1306"/>
                      <a:pt x="107161" y="1222"/>
                    </a:cubicBezTo>
                    <a:cubicBezTo>
                      <a:pt x="107127" y="1205"/>
                      <a:pt x="107077" y="1172"/>
                      <a:pt x="107010" y="1138"/>
                    </a:cubicBezTo>
                    <a:cubicBezTo>
                      <a:pt x="106977" y="1122"/>
                      <a:pt x="106926" y="1088"/>
                      <a:pt x="106893" y="1055"/>
                    </a:cubicBezTo>
                    <a:cubicBezTo>
                      <a:pt x="106792" y="1004"/>
                      <a:pt x="106709" y="938"/>
                      <a:pt x="106592" y="887"/>
                    </a:cubicBezTo>
                    <a:cubicBezTo>
                      <a:pt x="106558" y="871"/>
                      <a:pt x="106491" y="854"/>
                      <a:pt x="106458" y="804"/>
                    </a:cubicBezTo>
                    <a:cubicBezTo>
                      <a:pt x="105989" y="553"/>
                      <a:pt x="105504" y="368"/>
                      <a:pt x="105001" y="251"/>
                    </a:cubicBezTo>
                    <a:cubicBezTo>
                      <a:pt x="104968" y="218"/>
                      <a:pt x="104918" y="218"/>
                      <a:pt x="104884" y="218"/>
                    </a:cubicBezTo>
                    <a:cubicBezTo>
                      <a:pt x="104817" y="201"/>
                      <a:pt x="104784" y="201"/>
                      <a:pt x="104717" y="184"/>
                    </a:cubicBezTo>
                    <a:cubicBezTo>
                      <a:pt x="104416" y="117"/>
                      <a:pt x="104131" y="84"/>
                      <a:pt x="103830" y="34"/>
                    </a:cubicBezTo>
                    <a:cubicBezTo>
                      <a:pt x="103796" y="34"/>
                      <a:pt x="103729" y="34"/>
                      <a:pt x="103696" y="17"/>
                    </a:cubicBezTo>
                    <a:cubicBezTo>
                      <a:pt x="103528" y="0"/>
                      <a:pt x="103328" y="0"/>
                      <a:pt x="1031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38;p15">
                <a:extLst>
                  <a:ext uri="{FF2B5EF4-FFF2-40B4-BE49-F238E27FC236}">
                    <a16:creationId xmlns:a16="http://schemas.microsoft.com/office/drawing/2014/main" id="{8B1FB324-2881-BA27-317D-09C16E25243D}"/>
                  </a:ext>
                </a:extLst>
              </p:cNvPr>
              <p:cNvSpPr/>
              <p:nvPr/>
            </p:nvSpPr>
            <p:spPr>
              <a:xfrm>
                <a:off x="3193013" y="819975"/>
                <a:ext cx="2758125" cy="4168750"/>
              </a:xfrm>
              <a:custGeom>
                <a:avLst/>
                <a:gdLst/>
                <a:ahLst/>
                <a:cxnLst/>
                <a:rect l="l" t="t" r="r" b="b"/>
                <a:pathLst>
                  <a:path w="110325" h="166750" extrusionOk="0">
                    <a:moveTo>
                      <a:pt x="107926" y="164950"/>
                    </a:moveTo>
                    <a:cubicBezTo>
                      <a:pt x="107878" y="164992"/>
                      <a:pt x="107830" y="165034"/>
                      <a:pt x="107781" y="165075"/>
                    </a:cubicBezTo>
                    <a:lnTo>
                      <a:pt x="107781" y="165075"/>
                    </a:lnTo>
                    <a:cubicBezTo>
                      <a:pt x="107835" y="165043"/>
                      <a:pt x="107882" y="164996"/>
                      <a:pt x="107926" y="164950"/>
                    </a:cubicBezTo>
                    <a:close/>
                    <a:moveTo>
                      <a:pt x="107781" y="165075"/>
                    </a:moveTo>
                    <a:lnTo>
                      <a:pt x="107781" y="165075"/>
                    </a:lnTo>
                    <a:cubicBezTo>
                      <a:pt x="107781" y="165075"/>
                      <a:pt x="107780" y="165076"/>
                      <a:pt x="107780" y="165076"/>
                    </a:cubicBezTo>
                    <a:cubicBezTo>
                      <a:pt x="107779" y="165077"/>
                      <a:pt x="107779" y="165077"/>
                      <a:pt x="107778" y="165078"/>
                    </a:cubicBezTo>
                    <a:lnTo>
                      <a:pt x="107778" y="165078"/>
                    </a:lnTo>
                    <a:cubicBezTo>
                      <a:pt x="107779" y="165077"/>
                      <a:pt x="107780" y="165076"/>
                      <a:pt x="107781" y="165075"/>
                    </a:cubicBezTo>
                    <a:close/>
                    <a:moveTo>
                      <a:pt x="107778" y="165078"/>
                    </a:moveTo>
                    <a:cubicBezTo>
                      <a:pt x="107757" y="165095"/>
                      <a:pt x="107737" y="165112"/>
                      <a:pt x="107716" y="165129"/>
                    </a:cubicBezTo>
                    <a:lnTo>
                      <a:pt x="107716" y="165129"/>
                    </a:lnTo>
                    <a:cubicBezTo>
                      <a:pt x="107737" y="165113"/>
                      <a:pt x="107759" y="165097"/>
                      <a:pt x="107778" y="165078"/>
                    </a:cubicBezTo>
                    <a:close/>
                    <a:moveTo>
                      <a:pt x="107716" y="165129"/>
                    </a:moveTo>
                    <a:cubicBezTo>
                      <a:pt x="107695" y="165145"/>
                      <a:pt x="107675" y="165160"/>
                      <a:pt x="107658" y="165177"/>
                    </a:cubicBezTo>
                    <a:lnTo>
                      <a:pt x="107658" y="165177"/>
                    </a:lnTo>
                    <a:cubicBezTo>
                      <a:pt x="107677" y="165161"/>
                      <a:pt x="107697" y="165145"/>
                      <a:pt x="107716" y="165129"/>
                    </a:cubicBezTo>
                    <a:close/>
                    <a:moveTo>
                      <a:pt x="107658" y="165177"/>
                    </a:moveTo>
                    <a:lnTo>
                      <a:pt x="107658" y="165177"/>
                    </a:lnTo>
                    <a:cubicBezTo>
                      <a:pt x="107620" y="165207"/>
                      <a:pt x="107582" y="165237"/>
                      <a:pt x="107544" y="165266"/>
                    </a:cubicBezTo>
                    <a:lnTo>
                      <a:pt x="107544" y="165266"/>
                    </a:lnTo>
                    <a:cubicBezTo>
                      <a:pt x="107572" y="165247"/>
                      <a:pt x="107600" y="165228"/>
                      <a:pt x="107629" y="165210"/>
                    </a:cubicBezTo>
                    <a:cubicBezTo>
                      <a:pt x="107637" y="165198"/>
                      <a:pt x="107647" y="165187"/>
                      <a:pt x="107658" y="165177"/>
                    </a:cubicBezTo>
                    <a:close/>
                    <a:moveTo>
                      <a:pt x="7131" y="0"/>
                    </a:moveTo>
                    <a:cubicBezTo>
                      <a:pt x="3198" y="0"/>
                      <a:pt x="0" y="3197"/>
                      <a:pt x="0" y="7131"/>
                    </a:cubicBezTo>
                    <a:lnTo>
                      <a:pt x="0" y="159619"/>
                    </a:lnTo>
                    <a:cubicBezTo>
                      <a:pt x="0" y="163553"/>
                      <a:pt x="3198" y="166750"/>
                      <a:pt x="7131" y="166750"/>
                    </a:cubicBezTo>
                    <a:lnTo>
                      <a:pt x="103194" y="166750"/>
                    </a:lnTo>
                    <a:cubicBezTo>
                      <a:pt x="104830" y="166750"/>
                      <a:pt x="106340" y="166196"/>
                      <a:pt x="107544" y="165266"/>
                    </a:cubicBezTo>
                    <a:lnTo>
                      <a:pt x="107544" y="165266"/>
                    </a:lnTo>
                    <a:cubicBezTo>
                      <a:pt x="107444" y="165336"/>
                      <a:pt x="107349" y="165412"/>
                      <a:pt x="107244" y="165478"/>
                    </a:cubicBezTo>
                    <a:cubicBezTo>
                      <a:pt x="107211" y="165494"/>
                      <a:pt x="107161" y="165545"/>
                      <a:pt x="107110" y="165561"/>
                    </a:cubicBezTo>
                    <a:cubicBezTo>
                      <a:pt x="107060" y="165578"/>
                      <a:pt x="107027" y="165628"/>
                      <a:pt x="106977" y="165645"/>
                    </a:cubicBezTo>
                    <a:cubicBezTo>
                      <a:pt x="106876" y="165712"/>
                      <a:pt x="106792" y="165779"/>
                      <a:pt x="106692" y="165812"/>
                    </a:cubicBezTo>
                    <a:lnTo>
                      <a:pt x="106541" y="165896"/>
                    </a:lnTo>
                    <a:cubicBezTo>
                      <a:pt x="106073" y="166130"/>
                      <a:pt x="105604" y="166331"/>
                      <a:pt x="105102" y="166465"/>
                    </a:cubicBezTo>
                    <a:cubicBezTo>
                      <a:pt x="105052" y="166482"/>
                      <a:pt x="105018" y="166482"/>
                      <a:pt x="104968" y="166482"/>
                    </a:cubicBezTo>
                    <a:cubicBezTo>
                      <a:pt x="104901" y="166499"/>
                      <a:pt x="104868" y="166499"/>
                      <a:pt x="104801" y="166532"/>
                    </a:cubicBezTo>
                    <a:cubicBezTo>
                      <a:pt x="104516" y="166582"/>
                      <a:pt x="104215" y="166633"/>
                      <a:pt x="103930" y="166666"/>
                    </a:cubicBezTo>
                    <a:cubicBezTo>
                      <a:pt x="103880" y="166666"/>
                      <a:pt x="103813" y="166700"/>
                      <a:pt x="103780" y="166700"/>
                    </a:cubicBezTo>
                    <a:cubicBezTo>
                      <a:pt x="103612" y="166716"/>
                      <a:pt x="103428" y="166716"/>
                      <a:pt x="103261" y="166716"/>
                    </a:cubicBezTo>
                    <a:lnTo>
                      <a:pt x="7131" y="166716"/>
                    </a:lnTo>
                    <a:cubicBezTo>
                      <a:pt x="6947" y="166716"/>
                      <a:pt x="6780" y="166716"/>
                      <a:pt x="6612" y="166700"/>
                    </a:cubicBezTo>
                    <a:cubicBezTo>
                      <a:pt x="6545" y="166700"/>
                      <a:pt x="6512" y="166666"/>
                      <a:pt x="6445" y="166666"/>
                    </a:cubicBezTo>
                    <a:cubicBezTo>
                      <a:pt x="6160" y="166649"/>
                      <a:pt x="5859" y="166582"/>
                      <a:pt x="5591" y="166532"/>
                    </a:cubicBezTo>
                    <a:cubicBezTo>
                      <a:pt x="5524" y="166499"/>
                      <a:pt x="5474" y="166499"/>
                      <a:pt x="5424" y="166482"/>
                    </a:cubicBezTo>
                    <a:cubicBezTo>
                      <a:pt x="5374" y="166465"/>
                      <a:pt x="5307" y="166465"/>
                      <a:pt x="5273" y="166448"/>
                    </a:cubicBezTo>
                    <a:cubicBezTo>
                      <a:pt x="4771" y="166315"/>
                      <a:pt x="4286" y="166130"/>
                      <a:pt x="3850" y="165879"/>
                    </a:cubicBezTo>
                    <a:lnTo>
                      <a:pt x="3700" y="165796"/>
                    </a:lnTo>
                    <a:cubicBezTo>
                      <a:pt x="3516" y="165695"/>
                      <a:pt x="3331" y="165561"/>
                      <a:pt x="3131" y="165444"/>
                    </a:cubicBezTo>
                    <a:cubicBezTo>
                      <a:pt x="3097" y="165394"/>
                      <a:pt x="3047" y="165377"/>
                      <a:pt x="3013" y="165360"/>
                    </a:cubicBezTo>
                    <a:cubicBezTo>
                      <a:pt x="2930" y="165293"/>
                      <a:pt x="2863" y="165227"/>
                      <a:pt x="2779" y="165193"/>
                    </a:cubicBezTo>
                    <a:cubicBezTo>
                      <a:pt x="2578" y="165026"/>
                      <a:pt x="2411" y="164858"/>
                      <a:pt x="2227" y="164691"/>
                    </a:cubicBezTo>
                    <a:lnTo>
                      <a:pt x="2093" y="164557"/>
                    </a:lnTo>
                    <a:lnTo>
                      <a:pt x="2026" y="164490"/>
                    </a:lnTo>
                    <a:cubicBezTo>
                      <a:pt x="2009" y="164473"/>
                      <a:pt x="1992" y="164457"/>
                      <a:pt x="1992" y="164440"/>
                    </a:cubicBezTo>
                    <a:cubicBezTo>
                      <a:pt x="1925" y="164373"/>
                      <a:pt x="1858" y="164306"/>
                      <a:pt x="1825" y="164239"/>
                    </a:cubicBezTo>
                    <a:cubicBezTo>
                      <a:pt x="1775" y="164189"/>
                      <a:pt x="1725" y="164122"/>
                      <a:pt x="1674" y="164055"/>
                    </a:cubicBezTo>
                    <a:cubicBezTo>
                      <a:pt x="1658" y="164038"/>
                      <a:pt x="1641" y="164021"/>
                      <a:pt x="1607" y="163971"/>
                    </a:cubicBezTo>
                    <a:lnTo>
                      <a:pt x="1574" y="163938"/>
                    </a:lnTo>
                    <a:cubicBezTo>
                      <a:pt x="1524" y="163871"/>
                      <a:pt x="1473" y="163804"/>
                      <a:pt x="1423" y="163720"/>
                    </a:cubicBezTo>
                    <a:cubicBezTo>
                      <a:pt x="1423" y="163720"/>
                      <a:pt x="1423" y="163703"/>
                      <a:pt x="1406" y="163703"/>
                    </a:cubicBezTo>
                    <a:cubicBezTo>
                      <a:pt x="1340" y="163620"/>
                      <a:pt x="1273" y="163536"/>
                      <a:pt x="1239" y="163452"/>
                    </a:cubicBezTo>
                    <a:cubicBezTo>
                      <a:pt x="1239" y="163436"/>
                      <a:pt x="1222" y="163436"/>
                      <a:pt x="1222" y="163436"/>
                    </a:cubicBezTo>
                    <a:cubicBezTo>
                      <a:pt x="1172" y="163352"/>
                      <a:pt x="1105" y="163268"/>
                      <a:pt x="1072" y="163184"/>
                    </a:cubicBezTo>
                    <a:cubicBezTo>
                      <a:pt x="1005" y="163067"/>
                      <a:pt x="971" y="162984"/>
                      <a:pt x="904" y="162883"/>
                    </a:cubicBezTo>
                    <a:cubicBezTo>
                      <a:pt x="888" y="162866"/>
                      <a:pt x="888" y="162866"/>
                      <a:pt x="888" y="162850"/>
                    </a:cubicBezTo>
                    <a:lnTo>
                      <a:pt x="754" y="162599"/>
                    </a:lnTo>
                    <a:lnTo>
                      <a:pt x="637" y="162281"/>
                    </a:lnTo>
                    <a:lnTo>
                      <a:pt x="503" y="161963"/>
                    </a:lnTo>
                    <a:cubicBezTo>
                      <a:pt x="436" y="161812"/>
                      <a:pt x="402" y="161644"/>
                      <a:pt x="352" y="161477"/>
                    </a:cubicBezTo>
                    <a:lnTo>
                      <a:pt x="235" y="160975"/>
                    </a:lnTo>
                    <a:cubicBezTo>
                      <a:pt x="218" y="160875"/>
                      <a:pt x="185" y="160757"/>
                      <a:pt x="168" y="160640"/>
                    </a:cubicBezTo>
                    <a:cubicBezTo>
                      <a:pt x="151" y="160540"/>
                      <a:pt x="151" y="160439"/>
                      <a:pt x="134" y="160356"/>
                    </a:cubicBezTo>
                    <a:lnTo>
                      <a:pt x="134" y="160305"/>
                    </a:lnTo>
                    <a:cubicBezTo>
                      <a:pt x="134" y="160272"/>
                      <a:pt x="101" y="160205"/>
                      <a:pt x="101" y="160171"/>
                    </a:cubicBezTo>
                    <a:cubicBezTo>
                      <a:pt x="101" y="160105"/>
                      <a:pt x="84" y="160038"/>
                      <a:pt x="84" y="159971"/>
                    </a:cubicBezTo>
                    <a:cubicBezTo>
                      <a:pt x="84" y="159870"/>
                      <a:pt x="67" y="159770"/>
                      <a:pt x="67" y="159636"/>
                    </a:cubicBezTo>
                    <a:lnTo>
                      <a:pt x="67" y="7131"/>
                    </a:lnTo>
                    <a:cubicBezTo>
                      <a:pt x="67" y="7030"/>
                      <a:pt x="67" y="6930"/>
                      <a:pt x="84" y="6796"/>
                    </a:cubicBezTo>
                    <a:cubicBezTo>
                      <a:pt x="84" y="6729"/>
                      <a:pt x="84" y="6679"/>
                      <a:pt x="101" y="6612"/>
                    </a:cubicBezTo>
                    <a:cubicBezTo>
                      <a:pt x="101" y="6562"/>
                      <a:pt x="101" y="6512"/>
                      <a:pt x="134" y="6461"/>
                    </a:cubicBezTo>
                    <a:lnTo>
                      <a:pt x="134" y="6428"/>
                    </a:lnTo>
                    <a:cubicBezTo>
                      <a:pt x="151" y="6311"/>
                      <a:pt x="151" y="6210"/>
                      <a:pt x="168" y="6127"/>
                    </a:cubicBezTo>
                    <a:cubicBezTo>
                      <a:pt x="185" y="6009"/>
                      <a:pt x="218" y="5892"/>
                      <a:pt x="235" y="5792"/>
                    </a:cubicBezTo>
                    <a:cubicBezTo>
                      <a:pt x="268" y="5624"/>
                      <a:pt x="302" y="5457"/>
                      <a:pt x="352" y="5290"/>
                    </a:cubicBezTo>
                    <a:cubicBezTo>
                      <a:pt x="402" y="5122"/>
                      <a:pt x="469" y="4972"/>
                      <a:pt x="503" y="4804"/>
                    </a:cubicBezTo>
                    <a:lnTo>
                      <a:pt x="637" y="4503"/>
                    </a:lnTo>
                    <a:lnTo>
                      <a:pt x="754" y="4185"/>
                    </a:lnTo>
                    <a:lnTo>
                      <a:pt x="888" y="3934"/>
                    </a:lnTo>
                    <a:cubicBezTo>
                      <a:pt x="904" y="3917"/>
                      <a:pt x="904" y="3917"/>
                      <a:pt x="904" y="3884"/>
                    </a:cubicBezTo>
                    <a:cubicBezTo>
                      <a:pt x="938" y="3783"/>
                      <a:pt x="1005" y="3699"/>
                      <a:pt x="1072" y="3599"/>
                    </a:cubicBezTo>
                    <a:cubicBezTo>
                      <a:pt x="1105" y="3515"/>
                      <a:pt x="1172" y="3432"/>
                      <a:pt x="1222" y="3348"/>
                    </a:cubicBezTo>
                    <a:lnTo>
                      <a:pt x="1239" y="3331"/>
                    </a:lnTo>
                    <a:cubicBezTo>
                      <a:pt x="1306" y="3248"/>
                      <a:pt x="1356" y="3164"/>
                      <a:pt x="1406" y="3080"/>
                    </a:cubicBezTo>
                    <a:lnTo>
                      <a:pt x="1423" y="3047"/>
                    </a:lnTo>
                    <a:cubicBezTo>
                      <a:pt x="1473" y="2996"/>
                      <a:pt x="1524" y="2913"/>
                      <a:pt x="1574" y="2846"/>
                    </a:cubicBezTo>
                    <a:cubicBezTo>
                      <a:pt x="1591" y="2829"/>
                      <a:pt x="1591" y="2796"/>
                      <a:pt x="1607" y="2796"/>
                    </a:cubicBezTo>
                    <a:cubicBezTo>
                      <a:pt x="1641" y="2779"/>
                      <a:pt x="1658" y="2762"/>
                      <a:pt x="1674" y="2712"/>
                    </a:cubicBezTo>
                    <a:cubicBezTo>
                      <a:pt x="1725" y="2662"/>
                      <a:pt x="1775" y="2595"/>
                      <a:pt x="1825" y="2528"/>
                    </a:cubicBezTo>
                    <a:cubicBezTo>
                      <a:pt x="1892" y="2461"/>
                      <a:pt x="1925" y="2411"/>
                      <a:pt x="1992" y="2344"/>
                    </a:cubicBezTo>
                    <a:cubicBezTo>
                      <a:pt x="2009" y="2327"/>
                      <a:pt x="2026" y="2293"/>
                      <a:pt x="2026" y="2277"/>
                    </a:cubicBezTo>
                    <a:lnTo>
                      <a:pt x="2093" y="2210"/>
                    </a:lnTo>
                    <a:lnTo>
                      <a:pt x="2227" y="2093"/>
                    </a:lnTo>
                    <a:cubicBezTo>
                      <a:pt x="2411" y="1908"/>
                      <a:pt x="2595" y="1741"/>
                      <a:pt x="2779" y="1590"/>
                    </a:cubicBezTo>
                    <a:cubicBezTo>
                      <a:pt x="2863" y="1523"/>
                      <a:pt x="2930" y="1456"/>
                      <a:pt x="3013" y="1390"/>
                    </a:cubicBezTo>
                    <a:cubicBezTo>
                      <a:pt x="3047" y="1373"/>
                      <a:pt x="3097" y="1339"/>
                      <a:pt x="3131" y="1306"/>
                    </a:cubicBezTo>
                    <a:cubicBezTo>
                      <a:pt x="3331" y="1189"/>
                      <a:pt x="3516" y="1055"/>
                      <a:pt x="3700" y="954"/>
                    </a:cubicBezTo>
                    <a:cubicBezTo>
                      <a:pt x="3750" y="938"/>
                      <a:pt x="3800" y="921"/>
                      <a:pt x="3850" y="871"/>
                    </a:cubicBezTo>
                    <a:cubicBezTo>
                      <a:pt x="4286" y="636"/>
                      <a:pt x="4771" y="452"/>
                      <a:pt x="5273" y="302"/>
                    </a:cubicBezTo>
                    <a:cubicBezTo>
                      <a:pt x="5307" y="285"/>
                      <a:pt x="5374" y="285"/>
                      <a:pt x="5424" y="268"/>
                    </a:cubicBezTo>
                    <a:cubicBezTo>
                      <a:pt x="5474" y="251"/>
                      <a:pt x="5524" y="251"/>
                      <a:pt x="5591" y="218"/>
                    </a:cubicBezTo>
                    <a:cubicBezTo>
                      <a:pt x="5859" y="168"/>
                      <a:pt x="6143" y="117"/>
                      <a:pt x="6445" y="101"/>
                    </a:cubicBezTo>
                    <a:cubicBezTo>
                      <a:pt x="6478" y="101"/>
                      <a:pt x="6545" y="84"/>
                      <a:pt x="6612" y="84"/>
                    </a:cubicBezTo>
                    <a:cubicBezTo>
                      <a:pt x="6780" y="50"/>
                      <a:pt x="6964" y="50"/>
                      <a:pt x="7131" y="50"/>
                    </a:cubicBezTo>
                    <a:lnTo>
                      <a:pt x="103194" y="50"/>
                    </a:lnTo>
                    <a:cubicBezTo>
                      <a:pt x="103378" y="50"/>
                      <a:pt x="103545" y="50"/>
                      <a:pt x="103713" y="84"/>
                    </a:cubicBezTo>
                    <a:cubicBezTo>
                      <a:pt x="103763" y="84"/>
                      <a:pt x="103830" y="101"/>
                      <a:pt x="103863" y="101"/>
                    </a:cubicBezTo>
                    <a:cubicBezTo>
                      <a:pt x="104164" y="117"/>
                      <a:pt x="104449" y="184"/>
                      <a:pt x="104750" y="251"/>
                    </a:cubicBezTo>
                    <a:cubicBezTo>
                      <a:pt x="104784" y="268"/>
                      <a:pt x="104851" y="268"/>
                      <a:pt x="104918" y="285"/>
                    </a:cubicBezTo>
                    <a:cubicBezTo>
                      <a:pt x="104951" y="285"/>
                      <a:pt x="105001" y="302"/>
                      <a:pt x="105035" y="302"/>
                    </a:cubicBezTo>
                    <a:cubicBezTo>
                      <a:pt x="105537" y="452"/>
                      <a:pt x="106022" y="636"/>
                      <a:pt x="106474" y="871"/>
                    </a:cubicBezTo>
                    <a:cubicBezTo>
                      <a:pt x="106525" y="887"/>
                      <a:pt x="106592" y="921"/>
                      <a:pt x="106625" y="954"/>
                    </a:cubicBezTo>
                    <a:cubicBezTo>
                      <a:pt x="106725" y="1005"/>
                      <a:pt x="106809" y="1055"/>
                      <a:pt x="106926" y="1122"/>
                    </a:cubicBezTo>
                    <a:cubicBezTo>
                      <a:pt x="106960" y="1138"/>
                      <a:pt x="107010" y="1189"/>
                      <a:pt x="107044" y="1205"/>
                    </a:cubicBezTo>
                    <a:cubicBezTo>
                      <a:pt x="107094" y="1222"/>
                      <a:pt x="107127" y="1272"/>
                      <a:pt x="107194" y="1289"/>
                    </a:cubicBezTo>
                    <a:cubicBezTo>
                      <a:pt x="107311" y="1373"/>
                      <a:pt x="107445" y="1490"/>
                      <a:pt x="107562" y="1557"/>
                    </a:cubicBezTo>
                    <a:cubicBezTo>
                      <a:pt x="107613" y="1607"/>
                      <a:pt x="107680" y="1657"/>
                      <a:pt x="107713" y="1691"/>
                    </a:cubicBezTo>
                    <a:cubicBezTo>
                      <a:pt x="107797" y="1758"/>
                      <a:pt x="107880" y="1808"/>
                      <a:pt x="107947" y="1892"/>
                    </a:cubicBezTo>
                    <a:lnTo>
                      <a:pt x="108065" y="2026"/>
                    </a:lnTo>
                    <a:lnTo>
                      <a:pt x="108299" y="2260"/>
                    </a:lnTo>
                    <a:cubicBezTo>
                      <a:pt x="108450" y="2394"/>
                      <a:pt x="108600" y="2561"/>
                      <a:pt x="108717" y="2729"/>
                    </a:cubicBezTo>
                    <a:lnTo>
                      <a:pt x="108717" y="2762"/>
                    </a:lnTo>
                    <a:cubicBezTo>
                      <a:pt x="108935" y="3013"/>
                      <a:pt x="109102" y="3281"/>
                      <a:pt x="109270" y="3566"/>
                    </a:cubicBezTo>
                    <a:cubicBezTo>
                      <a:pt x="109320" y="3649"/>
                      <a:pt x="109370" y="3766"/>
                      <a:pt x="109437" y="3867"/>
                    </a:cubicBezTo>
                    <a:cubicBezTo>
                      <a:pt x="109437" y="3884"/>
                      <a:pt x="109454" y="3900"/>
                      <a:pt x="109454" y="3900"/>
                    </a:cubicBezTo>
                    <a:lnTo>
                      <a:pt x="109571" y="4151"/>
                    </a:lnTo>
                    <a:lnTo>
                      <a:pt x="109705" y="4469"/>
                    </a:lnTo>
                    <a:lnTo>
                      <a:pt x="109822" y="4787"/>
                    </a:lnTo>
                    <a:cubicBezTo>
                      <a:pt x="109872" y="4888"/>
                      <a:pt x="109889" y="4988"/>
                      <a:pt x="109939" y="5105"/>
                    </a:cubicBezTo>
                    <a:lnTo>
                      <a:pt x="109939" y="5122"/>
                    </a:lnTo>
                    <a:cubicBezTo>
                      <a:pt x="109956" y="5223"/>
                      <a:pt x="109990" y="5323"/>
                      <a:pt x="110023" y="5440"/>
                    </a:cubicBezTo>
                    <a:cubicBezTo>
                      <a:pt x="110040" y="5541"/>
                      <a:pt x="110056" y="5641"/>
                      <a:pt x="110073" y="5775"/>
                    </a:cubicBezTo>
                    <a:cubicBezTo>
                      <a:pt x="110107" y="5892"/>
                      <a:pt x="110123" y="5993"/>
                      <a:pt x="110140" y="6110"/>
                    </a:cubicBezTo>
                    <a:cubicBezTo>
                      <a:pt x="110140" y="6160"/>
                      <a:pt x="110157" y="6244"/>
                      <a:pt x="110157" y="6311"/>
                    </a:cubicBezTo>
                    <a:cubicBezTo>
                      <a:pt x="110157" y="6327"/>
                      <a:pt x="110157" y="6361"/>
                      <a:pt x="110190" y="6394"/>
                    </a:cubicBezTo>
                    <a:lnTo>
                      <a:pt x="110190" y="6445"/>
                    </a:lnTo>
                    <a:lnTo>
                      <a:pt x="110190" y="6562"/>
                    </a:lnTo>
                    <a:cubicBezTo>
                      <a:pt x="110190" y="6645"/>
                      <a:pt x="110207" y="6712"/>
                      <a:pt x="110207" y="6796"/>
                    </a:cubicBezTo>
                    <a:lnTo>
                      <a:pt x="110207" y="6913"/>
                    </a:lnTo>
                    <a:lnTo>
                      <a:pt x="110207" y="6947"/>
                    </a:lnTo>
                    <a:lnTo>
                      <a:pt x="110207" y="7131"/>
                    </a:lnTo>
                    <a:lnTo>
                      <a:pt x="110207" y="159619"/>
                    </a:lnTo>
                    <a:lnTo>
                      <a:pt x="110241" y="159619"/>
                    </a:lnTo>
                    <a:lnTo>
                      <a:pt x="110241" y="159803"/>
                    </a:lnTo>
                    <a:lnTo>
                      <a:pt x="110241" y="159837"/>
                    </a:lnTo>
                    <a:lnTo>
                      <a:pt x="110241" y="159954"/>
                    </a:lnTo>
                    <a:lnTo>
                      <a:pt x="110241" y="160105"/>
                    </a:lnTo>
                    <a:lnTo>
                      <a:pt x="110241" y="160138"/>
                    </a:lnTo>
                    <a:lnTo>
                      <a:pt x="110241" y="160188"/>
                    </a:lnTo>
                    <a:lnTo>
                      <a:pt x="110241" y="160205"/>
                    </a:lnTo>
                    <a:lnTo>
                      <a:pt x="110241" y="160305"/>
                    </a:lnTo>
                    <a:lnTo>
                      <a:pt x="110241" y="160356"/>
                    </a:lnTo>
                    <a:cubicBezTo>
                      <a:pt x="110224" y="160456"/>
                      <a:pt x="110224" y="160556"/>
                      <a:pt x="110207" y="160640"/>
                    </a:cubicBezTo>
                    <a:cubicBezTo>
                      <a:pt x="110174" y="160757"/>
                      <a:pt x="110157" y="160875"/>
                      <a:pt x="110140" y="160975"/>
                    </a:cubicBezTo>
                    <a:cubicBezTo>
                      <a:pt x="110123" y="161092"/>
                      <a:pt x="110090" y="161209"/>
                      <a:pt x="110073" y="161310"/>
                    </a:cubicBezTo>
                    <a:cubicBezTo>
                      <a:pt x="110056" y="161427"/>
                      <a:pt x="110023" y="161527"/>
                      <a:pt x="109990" y="161628"/>
                    </a:cubicBezTo>
                    <a:lnTo>
                      <a:pt x="109990" y="161644"/>
                    </a:lnTo>
                    <a:cubicBezTo>
                      <a:pt x="109973" y="161762"/>
                      <a:pt x="109939" y="161862"/>
                      <a:pt x="109889" y="161963"/>
                    </a:cubicBezTo>
                    <a:lnTo>
                      <a:pt x="109772" y="162281"/>
                    </a:lnTo>
                    <a:lnTo>
                      <a:pt x="109638" y="162599"/>
                    </a:lnTo>
                    <a:lnTo>
                      <a:pt x="109521" y="162850"/>
                    </a:lnTo>
                    <a:cubicBezTo>
                      <a:pt x="109487" y="162866"/>
                      <a:pt x="109487" y="162883"/>
                      <a:pt x="109487" y="162883"/>
                    </a:cubicBezTo>
                    <a:cubicBezTo>
                      <a:pt x="109454" y="162984"/>
                      <a:pt x="109387" y="163067"/>
                      <a:pt x="109320" y="163184"/>
                    </a:cubicBezTo>
                    <a:cubicBezTo>
                      <a:pt x="109153" y="163469"/>
                      <a:pt x="108968" y="163720"/>
                      <a:pt x="108784" y="163988"/>
                    </a:cubicBezTo>
                    <a:lnTo>
                      <a:pt x="108784" y="164021"/>
                    </a:lnTo>
                    <a:cubicBezTo>
                      <a:pt x="108650" y="164189"/>
                      <a:pt x="108517" y="164356"/>
                      <a:pt x="108366" y="164490"/>
                    </a:cubicBezTo>
                    <a:lnTo>
                      <a:pt x="108366" y="164524"/>
                    </a:lnTo>
                    <a:lnTo>
                      <a:pt x="108132" y="164741"/>
                    </a:lnTo>
                    <a:lnTo>
                      <a:pt x="107998" y="164875"/>
                    </a:lnTo>
                    <a:cubicBezTo>
                      <a:pt x="107974" y="164899"/>
                      <a:pt x="107950" y="164924"/>
                      <a:pt x="107926" y="164950"/>
                    </a:cubicBezTo>
                    <a:lnTo>
                      <a:pt x="107926" y="164950"/>
                    </a:lnTo>
                    <a:cubicBezTo>
                      <a:pt x="109397" y="163643"/>
                      <a:pt x="110324" y="161738"/>
                      <a:pt x="110324" y="159619"/>
                    </a:cubicBezTo>
                    <a:lnTo>
                      <a:pt x="110324" y="7131"/>
                    </a:lnTo>
                    <a:cubicBezTo>
                      <a:pt x="110308" y="3197"/>
                      <a:pt x="107110" y="0"/>
                      <a:pt x="1031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40;p15">
                <a:extLst>
                  <a:ext uri="{FF2B5EF4-FFF2-40B4-BE49-F238E27FC236}">
                    <a16:creationId xmlns:a16="http://schemas.microsoft.com/office/drawing/2014/main" id="{45FB1960-34C3-630C-66B7-0EE1EB8C85FF}"/>
                  </a:ext>
                </a:extLst>
              </p:cNvPr>
              <p:cNvSpPr/>
              <p:nvPr/>
            </p:nvSpPr>
            <p:spPr>
              <a:xfrm>
                <a:off x="3195513" y="4824250"/>
                <a:ext cx="2752700" cy="163650"/>
              </a:xfrm>
              <a:custGeom>
                <a:avLst/>
                <a:gdLst/>
                <a:ahLst/>
                <a:cxnLst/>
                <a:rect l="l" t="t" r="r" b="b"/>
                <a:pathLst>
                  <a:path w="110108" h="6546" extrusionOk="0">
                    <a:moveTo>
                      <a:pt x="110107" y="101"/>
                    </a:moveTo>
                    <a:lnTo>
                      <a:pt x="110107" y="34"/>
                    </a:lnTo>
                    <a:lnTo>
                      <a:pt x="110107" y="134"/>
                    </a:lnTo>
                    <a:lnTo>
                      <a:pt x="110107" y="185"/>
                    </a:lnTo>
                    <a:cubicBezTo>
                      <a:pt x="110090" y="285"/>
                      <a:pt x="110090" y="385"/>
                      <a:pt x="110057" y="469"/>
                    </a:cubicBezTo>
                    <a:cubicBezTo>
                      <a:pt x="110040" y="603"/>
                      <a:pt x="110023" y="704"/>
                      <a:pt x="110007" y="804"/>
                    </a:cubicBezTo>
                    <a:cubicBezTo>
                      <a:pt x="109973" y="921"/>
                      <a:pt x="109956" y="1038"/>
                      <a:pt x="109940" y="1139"/>
                    </a:cubicBezTo>
                    <a:cubicBezTo>
                      <a:pt x="109923" y="1256"/>
                      <a:pt x="109873" y="1356"/>
                      <a:pt x="109856" y="1457"/>
                    </a:cubicBezTo>
                    <a:lnTo>
                      <a:pt x="109856" y="1473"/>
                    </a:lnTo>
                    <a:cubicBezTo>
                      <a:pt x="109806" y="1591"/>
                      <a:pt x="109789" y="1691"/>
                      <a:pt x="109756" y="1792"/>
                    </a:cubicBezTo>
                    <a:lnTo>
                      <a:pt x="109622" y="2110"/>
                    </a:lnTo>
                    <a:lnTo>
                      <a:pt x="109505" y="2428"/>
                    </a:lnTo>
                    <a:lnTo>
                      <a:pt x="109371" y="2679"/>
                    </a:lnTo>
                    <a:cubicBezTo>
                      <a:pt x="109354" y="2695"/>
                      <a:pt x="109354" y="2712"/>
                      <a:pt x="109354" y="2712"/>
                    </a:cubicBezTo>
                    <a:cubicBezTo>
                      <a:pt x="109304" y="2813"/>
                      <a:pt x="109253" y="2896"/>
                      <a:pt x="109186" y="3013"/>
                    </a:cubicBezTo>
                    <a:cubicBezTo>
                      <a:pt x="109019" y="3298"/>
                      <a:pt x="108835" y="3549"/>
                      <a:pt x="108634" y="3817"/>
                    </a:cubicBezTo>
                    <a:lnTo>
                      <a:pt x="108634" y="3850"/>
                    </a:lnTo>
                    <a:cubicBezTo>
                      <a:pt x="108517" y="4018"/>
                      <a:pt x="108366" y="4185"/>
                      <a:pt x="108216" y="4319"/>
                    </a:cubicBezTo>
                    <a:lnTo>
                      <a:pt x="108216" y="4353"/>
                    </a:lnTo>
                    <a:lnTo>
                      <a:pt x="107998" y="4570"/>
                    </a:lnTo>
                    <a:lnTo>
                      <a:pt x="107864" y="4704"/>
                    </a:lnTo>
                    <a:cubicBezTo>
                      <a:pt x="107780" y="4771"/>
                      <a:pt x="107713" y="4855"/>
                      <a:pt x="107630" y="4905"/>
                    </a:cubicBezTo>
                    <a:cubicBezTo>
                      <a:pt x="107596" y="4955"/>
                      <a:pt x="107529" y="4989"/>
                      <a:pt x="107479" y="5039"/>
                    </a:cubicBezTo>
                    <a:cubicBezTo>
                      <a:pt x="107362" y="5122"/>
                      <a:pt x="107228" y="5223"/>
                      <a:pt x="107111" y="5307"/>
                    </a:cubicBezTo>
                    <a:cubicBezTo>
                      <a:pt x="107061" y="5323"/>
                      <a:pt x="107027" y="5374"/>
                      <a:pt x="106960" y="5390"/>
                    </a:cubicBezTo>
                    <a:cubicBezTo>
                      <a:pt x="106927" y="5407"/>
                      <a:pt x="106877" y="5457"/>
                      <a:pt x="106843" y="5474"/>
                    </a:cubicBezTo>
                    <a:cubicBezTo>
                      <a:pt x="106726" y="5541"/>
                      <a:pt x="106642" y="5608"/>
                      <a:pt x="106542" y="5641"/>
                    </a:cubicBezTo>
                    <a:lnTo>
                      <a:pt x="106391" y="5725"/>
                    </a:lnTo>
                    <a:cubicBezTo>
                      <a:pt x="105939" y="5959"/>
                      <a:pt x="105454" y="6160"/>
                      <a:pt x="104952" y="6294"/>
                    </a:cubicBezTo>
                    <a:cubicBezTo>
                      <a:pt x="104918" y="6311"/>
                      <a:pt x="104868" y="6311"/>
                      <a:pt x="104834" y="6311"/>
                    </a:cubicBezTo>
                    <a:cubicBezTo>
                      <a:pt x="104768" y="6328"/>
                      <a:pt x="104717" y="6328"/>
                      <a:pt x="104667" y="6361"/>
                    </a:cubicBezTo>
                    <a:cubicBezTo>
                      <a:pt x="104366" y="6411"/>
                      <a:pt x="104081" y="6462"/>
                      <a:pt x="103780" y="6495"/>
                    </a:cubicBezTo>
                    <a:cubicBezTo>
                      <a:pt x="103746" y="6495"/>
                      <a:pt x="103680" y="6529"/>
                      <a:pt x="103629" y="6529"/>
                    </a:cubicBezTo>
                    <a:cubicBezTo>
                      <a:pt x="103462" y="6545"/>
                      <a:pt x="103278" y="6545"/>
                      <a:pt x="103110" y="6545"/>
                    </a:cubicBezTo>
                    <a:lnTo>
                      <a:pt x="7031" y="6545"/>
                    </a:lnTo>
                    <a:cubicBezTo>
                      <a:pt x="6847" y="6545"/>
                      <a:pt x="6680" y="6545"/>
                      <a:pt x="6512" y="6529"/>
                    </a:cubicBezTo>
                    <a:cubicBezTo>
                      <a:pt x="6445" y="6529"/>
                      <a:pt x="6412" y="6495"/>
                      <a:pt x="6345" y="6495"/>
                    </a:cubicBezTo>
                    <a:cubicBezTo>
                      <a:pt x="6060" y="6478"/>
                      <a:pt x="5759" y="6411"/>
                      <a:pt x="5491" y="6361"/>
                    </a:cubicBezTo>
                    <a:cubicBezTo>
                      <a:pt x="5424" y="6328"/>
                      <a:pt x="5374" y="6328"/>
                      <a:pt x="5324" y="6311"/>
                    </a:cubicBezTo>
                    <a:cubicBezTo>
                      <a:pt x="5274" y="6294"/>
                      <a:pt x="5207" y="6294"/>
                      <a:pt x="5173" y="6277"/>
                    </a:cubicBezTo>
                    <a:cubicBezTo>
                      <a:pt x="4671" y="6144"/>
                      <a:pt x="4186" y="5959"/>
                      <a:pt x="3750" y="5708"/>
                    </a:cubicBezTo>
                    <a:lnTo>
                      <a:pt x="3600" y="5625"/>
                    </a:lnTo>
                    <a:cubicBezTo>
                      <a:pt x="3416" y="5524"/>
                      <a:pt x="3231" y="5390"/>
                      <a:pt x="3031" y="5273"/>
                    </a:cubicBezTo>
                    <a:cubicBezTo>
                      <a:pt x="2997" y="5223"/>
                      <a:pt x="2947" y="5206"/>
                      <a:pt x="2913" y="5189"/>
                    </a:cubicBezTo>
                    <a:cubicBezTo>
                      <a:pt x="2830" y="5122"/>
                      <a:pt x="2763" y="5056"/>
                      <a:pt x="2679" y="5022"/>
                    </a:cubicBezTo>
                    <a:cubicBezTo>
                      <a:pt x="2478" y="4855"/>
                      <a:pt x="2311" y="4687"/>
                      <a:pt x="2127" y="4520"/>
                    </a:cubicBezTo>
                    <a:lnTo>
                      <a:pt x="1993" y="4386"/>
                    </a:lnTo>
                    <a:lnTo>
                      <a:pt x="1926" y="4319"/>
                    </a:lnTo>
                    <a:cubicBezTo>
                      <a:pt x="1909" y="4302"/>
                      <a:pt x="1892" y="4286"/>
                      <a:pt x="1892" y="4269"/>
                    </a:cubicBezTo>
                    <a:cubicBezTo>
                      <a:pt x="1825" y="4202"/>
                      <a:pt x="1758" y="4135"/>
                      <a:pt x="1725" y="4068"/>
                    </a:cubicBezTo>
                    <a:cubicBezTo>
                      <a:pt x="1675" y="4018"/>
                      <a:pt x="1625" y="3951"/>
                      <a:pt x="1574" y="3884"/>
                    </a:cubicBezTo>
                    <a:cubicBezTo>
                      <a:pt x="1558" y="3867"/>
                      <a:pt x="1541" y="3850"/>
                      <a:pt x="1507" y="3800"/>
                    </a:cubicBezTo>
                    <a:lnTo>
                      <a:pt x="1474" y="3767"/>
                    </a:lnTo>
                    <a:cubicBezTo>
                      <a:pt x="1424" y="3700"/>
                      <a:pt x="1373" y="3633"/>
                      <a:pt x="1323" y="3549"/>
                    </a:cubicBezTo>
                    <a:cubicBezTo>
                      <a:pt x="1323" y="3549"/>
                      <a:pt x="1323" y="3532"/>
                      <a:pt x="1306" y="3532"/>
                    </a:cubicBezTo>
                    <a:cubicBezTo>
                      <a:pt x="1240" y="3449"/>
                      <a:pt x="1173" y="3365"/>
                      <a:pt x="1139" y="3281"/>
                    </a:cubicBezTo>
                    <a:cubicBezTo>
                      <a:pt x="1139" y="3265"/>
                      <a:pt x="1122" y="3265"/>
                      <a:pt x="1122" y="3265"/>
                    </a:cubicBezTo>
                    <a:cubicBezTo>
                      <a:pt x="1072" y="3181"/>
                      <a:pt x="1005" y="3097"/>
                      <a:pt x="972" y="3013"/>
                    </a:cubicBezTo>
                    <a:cubicBezTo>
                      <a:pt x="905" y="2896"/>
                      <a:pt x="871" y="2813"/>
                      <a:pt x="804" y="2712"/>
                    </a:cubicBezTo>
                    <a:cubicBezTo>
                      <a:pt x="788" y="2695"/>
                      <a:pt x="788" y="2695"/>
                      <a:pt x="788" y="2679"/>
                    </a:cubicBezTo>
                    <a:lnTo>
                      <a:pt x="654" y="2428"/>
                    </a:lnTo>
                    <a:lnTo>
                      <a:pt x="537" y="2110"/>
                    </a:lnTo>
                    <a:lnTo>
                      <a:pt x="403" y="1792"/>
                    </a:lnTo>
                    <a:cubicBezTo>
                      <a:pt x="336" y="1641"/>
                      <a:pt x="302" y="1473"/>
                      <a:pt x="252" y="1306"/>
                    </a:cubicBezTo>
                    <a:lnTo>
                      <a:pt x="135" y="804"/>
                    </a:lnTo>
                    <a:cubicBezTo>
                      <a:pt x="118" y="704"/>
                      <a:pt x="85" y="586"/>
                      <a:pt x="68" y="469"/>
                    </a:cubicBezTo>
                    <a:cubicBezTo>
                      <a:pt x="51" y="369"/>
                      <a:pt x="51" y="268"/>
                      <a:pt x="34" y="185"/>
                    </a:cubicBezTo>
                    <a:lnTo>
                      <a:pt x="34" y="134"/>
                    </a:lnTo>
                    <a:cubicBezTo>
                      <a:pt x="34" y="101"/>
                      <a:pt x="1" y="34"/>
                      <a:pt x="1" y="0"/>
                    </a:cubicBezTo>
                    <a:cubicBezTo>
                      <a:pt x="1" y="34"/>
                      <a:pt x="1" y="84"/>
                      <a:pt x="34" y="118"/>
                    </a:cubicBezTo>
                    <a:cubicBezTo>
                      <a:pt x="51" y="218"/>
                      <a:pt x="51" y="335"/>
                      <a:pt x="68" y="436"/>
                    </a:cubicBezTo>
                    <a:cubicBezTo>
                      <a:pt x="68" y="469"/>
                      <a:pt x="85" y="536"/>
                      <a:pt x="85" y="586"/>
                    </a:cubicBezTo>
                    <a:cubicBezTo>
                      <a:pt x="85" y="637"/>
                      <a:pt x="118" y="704"/>
                      <a:pt x="135" y="770"/>
                    </a:cubicBezTo>
                    <a:cubicBezTo>
                      <a:pt x="152" y="854"/>
                      <a:pt x="168" y="955"/>
                      <a:pt x="202" y="1038"/>
                    </a:cubicBezTo>
                    <a:cubicBezTo>
                      <a:pt x="218" y="1139"/>
                      <a:pt x="252" y="1222"/>
                      <a:pt x="285" y="1340"/>
                    </a:cubicBezTo>
                    <a:cubicBezTo>
                      <a:pt x="302" y="1423"/>
                      <a:pt x="319" y="1507"/>
                      <a:pt x="369" y="1557"/>
                    </a:cubicBezTo>
                    <a:cubicBezTo>
                      <a:pt x="419" y="1725"/>
                      <a:pt x="486" y="1892"/>
                      <a:pt x="553" y="2043"/>
                    </a:cubicBezTo>
                    <a:cubicBezTo>
                      <a:pt x="570" y="2093"/>
                      <a:pt x="587" y="2143"/>
                      <a:pt x="620" y="2193"/>
                    </a:cubicBezTo>
                    <a:cubicBezTo>
                      <a:pt x="654" y="2277"/>
                      <a:pt x="670" y="2344"/>
                      <a:pt x="721" y="2428"/>
                    </a:cubicBezTo>
                    <a:cubicBezTo>
                      <a:pt x="721" y="2428"/>
                      <a:pt x="721" y="2444"/>
                      <a:pt x="737" y="2444"/>
                    </a:cubicBezTo>
                    <a:cubicBezTo>
                      <a:pt x="788" y="2528"/>
                      <a:pt x="821" y="2612"/>
                      <a:pt x="888" y="2695"/>
                    </a:cubicBezTo>
                    <a:lnTo>
                      <a:pt x="888" y="2712"/>
                    </a:lnTo>
                    <a:cubicBezTo>
                      <a:pt x="921" y="2779"/>
                      <a:pt x="955" y="2846"/>
                      <a:pt x="988" y="2880"/>
                    </a:cubicBezTo>
                    <a:cubicBezTo>
                      <a:pt x="1039" y="2930"/>
                      <a:pt x="1055" y="2980"/>
                      <a:pt x="1089" y="3030"/>
                    </a:cubicBezTo>
                    <a:cubicBezTo>
                      <a:pt x="1089" y="3047"/>
                      <a:pt x="1122" y="3047"/>
                      <a:pt x="1122" y="3064"/>
                    </a:cubicBezTo>
                    <a:cubicBezTo>
                      <a:pt x="1156" y="3147"/>
                      <a:pt x="1223" y="3214"/>
                      <a:pt x="1290" y="3298"/>
                    </a:cubicBezTo>
                    <a:cubicBezTo>
                      <a:pt x="1340" y="3382"/>
                      <a:pt x="1407" y="3449"/>
                      <a:pt x="1457" y="3516"/>
                    </a:cubicBezTo>
                    <a:cubicBezTo>
                      <a:pt x="1474" y="3532"/>
                      <a:pt x="1474" y="3549"/>
                      <a:pt x="1491" y="3549"/>
                    </a:cubicBezTo>
                    <a:cubicBezTo>
                      <a:pt x="1558" y="3633"/>
                      <a:pt x="1625" y="3700"/>
                      <a:pt x="1675" y="3767"/>
                    </a:cubicBezTo>
                    <a:cubicBezTo>
                      <a:pt x="1742" y="3850"/>
                      <a:pt x="1825" y="3901"/>
                      <a:pt x="1892" y="3968"/>
                    </a:cubicBezTo>
                    <a:lnTo>
                      <a:pt x="2076" y="4152"/>
                    </a:lnTo>
                    <a:cubicBezTo>
                      <a:pt x="2093" y="4185"/>
                      <a:pt x="2127" y="4185"/>
                      <a:pt x="2143" y="4202"/>
                    </a:cubicBezTo>
                    <a:cubicBezTo>
                      <a:pt x="2210" y="4269"/>
                      <a:pt x="2294" y="4319"/>
                      <a:pt x="2344" y="4386"/>
                    </a:cubicBezTo>
                    <a:lnTo>
                      <a:pt x="2595" y="4570"/>
                    </a:lnTo>
                    <a:cubicBezTo>
                      <a:pt x="2662" y="4620"/>
                      <a:pt x="2729" y="4687"/>
                      <a:pt x="2796" y="4721"/>
                    </a:cubicBezTo>
                    <a:cubicBezTo>
                      <a:pt x="2830" y="4738"/>
                      <a:pt x="2846" y="4771"/>
                      <a:pt x="2897" y="4788"/>
                    </a:cubicBezTo>
                    <a:cubicBezTo>
                      <a:pt x="2930" y="4804"/>
                      <a:pt x="2980" y="4855"/>
                      <a:pt x="3014" y="4871"/>
                    </a:cubicBezTo>
                    <a:cubicBezTo>
                      <a:pt x="3064" y="4888"/>
                      <a:pt x="3098" y="4938"/>
                      <a:pt x="3148" y="4955"/>
                    </a:cubicBezTo>
                    <a:cubicBezTo>
                      <a:pt x="3231" y="4989"/>
                      <a:pt x="3315" y="5056"/>
                      <a:pt x="3399" y="5106"/>
                    </a:cubicBezTo>
                    <a:cubicBezTo>
                      <a:pt x="3432" y="5122"/>
                      <a:pt x="3499" y="5156"/>
                      <a:pt x="3566" y="5189"/>
                    </a:cubicBezTo>
                    <a:cubicBezTo>
                      <a:pt x="3683" y="5240"/>
                      <a:pt x="3817" y="5307"/>
                      <a:pt x="3968" y="5374"/>
                    </a:cubicBezTo>
                    <a:cubicBezTo>
                      <a:pt x="4001" y="5390"/>
                      <a:pt x="4052" y="5407"/>
                      <a:pt x="4085" y="5407"/>
                    </a:cubicBezTo>
                    <a:cubicBezTo>
                      <a:pt x="4152" y="5441"/>
                      <a:pt x="4219" y="5457"/>
                      <a:pt x="4269" y="5491"/>
                    </a:cubicBezTo>
                    <a:cubicBezTo>
                      <a:pt x="4353" y="5524"/>
                      <a:pt x="4437" y="5558"/>
                      <a:pt x="4520" y="5574"/>
                    </a:cubicBezTo>
                    <a:cubicBezTo>
                      <a:pt x="4604" y="5608"/>
                      <a:pt x="4688" y="5625"/>
                      <a:pt x="4805" y="5658"/>
                    </a:cubicBezTo>
                    <a:lnTo>
                      <a:pt x="4822" y="5658"/>
                    </a:lnTo>
                    <a:cubicBezTo>
                      <a:pt x="4922" y="5692"/>
                      <a:pt x="5006" y="5708"/>
                      <a:pt x="5106" y="5725"/>
                    </a:cubicBezTo>
                    <a:lnTo>
                      <a:pt x="5140" y="5725"/>
                    </a:lnTo>
                    <a:cubicBezTo>
                      <a:pt x="5223" y="5742"/>
                      <a:pt x="5274" y="5742"/>
                      <a:pt x="5357" y="5775"/>
                    </a:cubicBezTo>
                    <a:cubicBezTo>
                      <a:pt x="5725" y="5826"/>
                      <a:pt x="6060" y="5859"/>
                      <a:pt x="6428" y="5859"/>
                    </a:cubicBezTo>
                    <a:lnTo>
                      <a:pt x="103780" y="5859"/>
                    </a:lnTo>
                    <a:cubicBezTo>
                      <a:pt x="103914" y="5859"/>
                      <a:pt x="104031" y="5859"/>
                      <a:pt x="104165" y="5826"/>
                    </a:cubicBezTo>
                    <a:cubicBezTo>
                      <a:pt x="104232" y="5826"/>
                      <a:pt x="104282" y="5826"/>
                      <a:pt x="104366" y="5809"/>
                    </a:cubicBezTo>
                    <a:cubicBezTo>
                      <a:pt x="104433" y="5809"/>
                      <a:pt x="104483" y="5792"/>
                      <a:pt x="104533" y="5792"/>
                    </a:cubicBezTo>
                    <a:lnTo>
                      <a:pt x="104617" y="5792"/>
                    </a:lnTo>
                    <a:cubicBezTo>
                      <a:pt x="104701" y="5775"/>
                      <a:pt x="104768" y="5775"/>
                      <a:pt x="104851" y="5742"/>
                    </a:cubicBezTo>
                    <a:lnTo>
                      <a:pt x="104868" y="5742"/>
                    </a:lnTo>
                    <a:cubicBezTo>
                      <a:pt x="104918" y="5742"/>
                      <a:pt x="104952" y="5725"/>
                      <a:pt x="105019" y="5725"/>
                    </a:cubicBezTo>
                    <a:cubicBezTo>
                      <a:pt x="105035" y="5725"/>
                      <a:pt x="105069" y="5708"/>
                      <a:pt x="105086" y="5708"/>
                    </a:cubicBezTo>
                    <a:lnTo>
                      <a:pt x="105102" y="5708"/>
                    </a:lnTo>
                    <a:cubicBezTo>
                      <a:pt x="105169" y="5692"/>
                      <a:pt x="105236" y="5692"/>
                      <a:pt x="105320" y="5658"/>
                    </a:cubicBezTo>
                    <a:cubicBezTo>
                      <a:pt x="105337" y="5658"/>
                      <a:pt x="105370" y="5641"/>
                      <a:pt x="105404" y="5641"/>
                    </a:cubicBezTo>
                    <a:cubicBezTo>
                      <a:pt x="105504" y="5625"/>
                      <a:pt x="105588" y="5591"/>
                      <a:pt x="105671" y="5558"/>
                    </a:cubicBezTo>
                    <a:cubicBezTo>
                      <a:pt x="105755" y="5541"/>
                      <a:pt x="105856" y="5491"/>
                      <a:pt x="105939" y="5474"/>
                    </a:cubicBezTo>
                    <a:lnTo>
                      <a:pt x="105956" y="5474"/>
                    </a:lnTo>
                    <a:cubicBezTo>
                      <a:pt x="106006" y="5457"/>
                      <a:pt x="106040" y="5424"/>
                      <a:pt x="106090" y="5424"/>
                    </a:cubicBezTo>
                    <a:lnTo>
                      <a:pt x="106107" y="5424"/>
                    </a:lnTo>
                    <a:cubicBezTo>
                      <a:pt x="106157" y="5407"/>
                      <a:pt x="106207" y="5390"/>
                      <a:pt x="106257" y="5374"/>
                    </a:cubicBezTo>
                    <a:lnTo>
                      <a:pt x="106274" y="5374"/>
                    </a:lnTo>
                    <a:lnTo>
                      <a:pt x="106659" y="5189"/>
                    </a:lnTo>
                    <a:cubicBezTo>
                      <a:pt x="106709" y="5156"/>
                      <a:pt x="106759" y="5122"/>
                      <a:pt x="106826" y="5106"/>
                    </a:cubicBezTo>
                    <a:cubicBezTo>
                      <a:pt x="106910" y="5056"/>
                      <a:pt x="106994" y="4989"/>
                      <a:pt x="107077" y="4955"/>
                    </a:cubicBezTo>
                    <a:cubicBezTo>
                      <a:pt x="107111" y="4922"/>
                      <a:pt x="107161" y="4905"/>
                      <a:pt x="107195" y="4871"/>
                    </a:cubicBezTo>
                    <a:cubicBezTo>
                      <a:pt x="107245" y="4855"/>
                      <a:pt x="107278" y="4821"/>
                      <a:pt x="107329" y="4788"/>
                    </a:cubicBezTo>
                    <a:cubicBezTo>
                      <a:pt x="107362" y="4771"/>
                      <a:pt x="107379" y="4738"/>
                      <a:pt x="107429" y="4721"/>
                    </a:cubicBezTo>
                    <a:cubicBezTo>
                      <a:pt x="107496" y="4687"/>
                      <a:pt x="107546" y="4637"/>
                      <a:pt x="107613" y="4570"/>
                    </a:cubicBezTo>
                    <a:lnTo>
                      <a:pt x="107864" y="4386"/>
                    </a:lnTo>
                    <a:cubicBezTo>
                      <a:pt x="107931" y="4353"/>
                      <a:pt x="107998" y="4286"/>
                      <a:pt x="108048" y="4235"/>
                    </a:cubicBezTo>
                    <a:lnTo>
                      <a:pt x="108082" y="4219"/>
                    </a:lnTo>
                    <a:cubicBezTo>
                      <a:pt x="108098" y="4202"/>
                      <a:pt x="108115" y="4168"/>
                      <a:pt x="108132" y="4168"/>
                    </a:cubicBezTo>
                    <a:lnTo>
                      <a:pt x="108165" y="4152"/>
                    </a:lnTo>
                    <a:cubicBezTo>
                      <a:pt x="108216" y="4085"/>
                      <a:pt x="108283" y="4051"/>
                      <a:pt x="108333" y="3984"/>
                    </a:cubicBezTo>
                    <a:lnTo>
                      <a:pt x="108417" y="3901"/>
                    </a:lnTo>
                    <a:lnTo>
                      <a:pt x="108500" y="3817"/>
                    </a:lnTo>
                    <a:cubicBezTo>
                      <a:pt x="108500" y="3817"/>
                      <a:pt x="108500" y="3800"/>
                      <a:pt x="108517" y="3800"/>
                    </a:cubicBezTo>
                    <a:cubicBezTo>
                      <a:pt x="108534" y="3783"/>
                      <a:pt x="108550" y="3750"/>
                      <a:pt x="108584" y="3716"/>
                    </a:cubicBezTo>
                    <a:cubicBezTo>
                      <a:pt x="108617" y="3666"/>
                      <a:pt x="108668" y="3616"/>
                      <a:pt x="108718" y="3549"/>
                    </a:cubicBezTo>
                    <a:cubicBezTo>
                      <a:pt x="108751" y="3532"/>
                      <a:pt x="108768" y="3516"/>
                      <a:pt x="108768" y="3482"/>
                    </a:cubicBezTo>
                    <a:cubicBezTo>
                      <a:pt x="108835" y="3432"/>
                      <a:pt x="108885" y="3348"/>
                      <a:pt x="108935" y="3281"/>
                    </a:cubicBezTo>
                    <a:cubicBezTo>
                      <a:pt x="108969" y="3214"/>
                      <a:pt x="109019" y="3181"/>
                      <a:pt x="109053" y="3114"/>
                    </a:cubicBezTo>
                    <a:lnTo>
                      <a:pt x="109086" y="3097"/>
                    </a:lnTo>
                    <a:cubicBezTo>
                      <a:pt x="109103" y="3047"/>
                      <a:pt x="109136" y="3013"/>
                      <a:pt x="109170" y="2963"/>
                    </a:cubicBezTo>
                    <a:cubicBezTo>
                      <a:pt x="109203" y="2896"/>
                      <a:pt x="109270" y="2813"/>
                      <a:pt x="109304" y="2729"/>
                    </a:cubicBezTo>
                    <a:lnTo>
                      <a:pt x="109337" y="2712"/>
                    </a:lnTo>
                    <a:lnTo>
                      <a:pt x="109421" y="2561"/>
                    </a:lnTo>
                    <a:cubicBezTo>
                      <a:pt x="109438" y="2545"/>
                      <a:pt x="109454" y="2511"/>
                      <a:pt x="109454" y="2478"/>
                    </a:cubicBezTo>
                    <a:cubicBezTo>
                      <a:pt x="109505" y="2428"/>
                      <a:pt x="109521" y="2361"/>
                      <a:pt x="109538" y="2310"/>
                    </a:cubicBezTo>
                    <a:cubicBezTo>
                      <a:pt x="109588" y="2227"/>
                      <a:pt x="109622" y="2177"/>
                      <a:pt x="109638" y="2093"/>
                    </a:cubicBezTo>
                    <a:cubicBezTo>
                      <a:pt x="109672" y="2026"/>
                      <a:pt x="109689" y="1959"/>
                      <a:pt x="109722" y="1925"/>
                    </a:cubicBezTo>
                    <a:cubicBezTo>
                      <a:pt x="109722" y="1892"/>
                      <a:pt x="109756" y="1875"/>
                      <a:pt x="109756" y="1858"/>
                    </a:cubicBezTo>
                    <a:lnTo>
                      <a:pt x="109806" y="1674"/>
                    </a:lnTo>
                    <a:cubicBezTo>
                      <a:pt x="109839" y="1624"/>
                      <a:pt x="109839" y="1591"/>
                      <a:pt x="109856" y="1540"/>
                    </a:cubicBezTo>
                    <a:cubicBezTo>
                      <a:pt x="109856" y="1540"/>
                      <a:pt x="109856" y="1524"/>
                      <a:pt x="109873" y="1524"/>
                    </a:cubicBezTo>
                    <a:cubicBezTo>
                      <a:pt x="109890" y="1457"/>
                      <a:pt x="109923" y="1373"/>
                      <a:pt x="109940" y="1306"/>
                    </a:cubicBezTo>
                    <a:cubicBezTo>
                      <a:pt x="109956" y="1222"/>
                      <a:pt x="109973" y="1172"/>
                      <a:pt x="110007" y="1088"/>
                    </a:cubicBezTo>
                    <a:lnTo>
                      <a:pt x="110007" y="1055"/>
                    </a:lnTo>
                    <a:lnTo>
                      <a:pt x="110023" y="971"/>
                    </a:lnTo>
                    <a:cubicBezTo>
                      <a:pt x="110040" y="921"/>
                      <a:pt x="110057" y="837"/>
                      <a:pt x="110057" y="754"/>
                    </a:cubicBezTo>
                    <a:lnTo>
                      <a:pt x="110057" y="720"/>
                    </a:lnTo>
                    <a:cubicBezTo>
                      <a:pt x="110090" y="670"/>
                      <a:pt x="110090" y="603"/>
                      <a:pt x="110090" y="536"/>
                    </a:cubicBezTo>
                    <a:cubicBezTo>
                      <a:pt x="110107" y="503"/>
                      <a:pt x="110107" y="436"/>
                      <a:pt x="110107" y="385"/>
                    </a:cubicBezTo>
                    <a:cubicBezTo>
                      <a:pt x="110090" y="302"/>
                      <a:pt x="110107" y="201"/>
                      <a:pt x="110107" y="10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141;p15">
                <a:extLst>
                  <a:ext uri="{FF2B5EF4-FFF2-40B4-BE49-F238E27FC236}">
                    <a16:creationId xmlns:a16="http://schemas.microsoft.com/office/drawing/2014/main" id="{D3BAC313-2F74-3C5D-7EB6-F2EDF20946AC}"/>
                  </a:ext>
                </a:extLst>
              </p:cNvPr>
              <p:cNvSpPr/>
              <p:nvPr/>
            </p:nvSpPr>
            <p:spPr>
              <a:xfrm>
                <a:off x="5949013" y="4810450"/>
                <a:ext cx="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1" h="335" extrusionOk="0">
                    <a:moveTo>
                      <a:pt x="1" y="0"/>
                    </a:moveTo>
                    <a:lnTo>
                      <a:pt x="1" y="335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42;p15">
                <a:extLst>
                  <a:ext uri="{FF2B5EF4-FFF2-40B4-BE49-F238E27FC236}">
                    <a16:creationId xmlns:a16="http://schemas.microsoft.com/office/drawing/2014/main" id="{0E88C9DE-809D-0F3C-E6E0-BB4C659275C4}"/>
                  </a:ext>
                </a:extLst>
              </p:cNvPr>
              <p:cNvSpPr/>
              <p:nvPr/>
            </p:nvSpPr>
            <p:spPr>
              <a:xfrm>
                <a:off x="5772013" y="838375"/>
                <a:ext cx="177025" cy="4132350"/>
              </a:xfrm>
              <a:custGeom>
                <a:avLst/>
                <a:gdLst/>
                <a:ahLst/>
                <a:cxnLst/>
                <a:rect l="l" t="t" r="r" b="b"/>
                <a:pathLst>
                  <a:path w="7081" h="165294" extrusionOk="0">
                    <a:moveTo>
                      <a:pt x="7081" y="6395"/>
                    </a:moveTo>
                    <a:lnTo>
                      <a:pt x="7081" y="158883"/>
                    </a:lnTo>
                    <a:lnTo>
                      <a:pt x="7081" y="159067"/>
                    </a:lnTo>
                    <a:lnTo>
                      <a:pt x="7081" y="159101"/>
                    </a:lnTo>
                    <a:lnTo>
                      <a:pt x="7081" y="159218"/>
                    </a:lnTo>
                    <a:lnTo>
                      <a:pt x="7081" y="159369"/>
                    </a:lnTo>
                    <a:lnTo>
                      <a:pt x="7081" y="159402"/>
                    </a:lnTo>
                    <a:lnTo>
                      <a:pt x="7081" y="159452"/>
                    </a:lnTo>
                    <a:lnTo>
                      <a:pt x="7081" y="159469"/>
                    </a:lnTo>
                    <a:lnTo>
                      <a:pt x="7081" y="159536"/>
                    </a:lnTo>
                    <a:cubicBezTo>
                      <a:pt x="7064" y="159636"/>
                      <a:pt x="7064" y="159737"/>
                      <a:pt x="7047" y="159854"/>
                    </a:cubicBezTo>
                    <a:cubicBezTo>
                      <a:pt x="7047" y="159887"/>
                      <a:pt x="7014" y="159954"/>
                      <a:pt x="7014" y="159988"/>
                    </a:cubicBezTo>
                    <a:cubicBezTo>
                      <a:pt x="7014" y="160055"/>
                      <a:pt x="6997" y="160122"/>
                      <a:pt x="6997" y="160189"/>
                    </a:cubicBezTo>
                    <a:lnTo>
                      <a:pt x="6997" y="160205"/>
                    </a:lnTo>
                    <a:cubicBezTo>
                      <a:pt x="6980" y="160289"/>
                      <a:pt x="6980" y="160356"/>
                      <a:pt x="6963" y="160440"/>
                    </a:cubicBezTo>
                    <a:lnTo>
                      <a:pt x="6930" y="160523"/>
                    </a:lnTo>
                    <a:lnTo>
                      <a:pt x="6930" y="160540"/>
                    </a:lnTo>
                    <a:cubicBezTo>
                      <a:pt x="6913" y="160624"/>
                      <a:pt x="6896" y="160691"/>
                      <a:pt x="6880" y="160775"/>
                    </a:cubicBezTo>
                    <a:cubicBezTo>
                      <a:pt x="6846" y="160825"/>
                      <a:pt x="6830" y="160908"/>
                      <a:pt x="6813" y="160975"/>
                    </a:cubicBezTo>
                    <a:cubicBezTo>
                      <a:pt x="6813" y="160975"/>
                      <a:pt x="6813" y="160992"/>
                      <a:pt x="6796" y="160992"/>
                    </a:cubicBezTo>
                    <a:cubicBezTo>
                      <a:pt x="6763" y="161042"/>
                      <a:pt x="6763" y="161076"/>
                      <a:pt x="6746" y="161126"/>
                    </a:cubicBezTo>
                    <a:lnTo>
                      <a:pt x="6679" y="161310"/>
                    </a:lnTo>
                    <a:cubicBezTo>
                      <a:pt x="6662" y="161327"/>
                      <a:pt x="6662" y="161360"/>
                      <a:pt x="6662" y="161377"/>
                    </a:cubicBezTo>
                    <a:cubicBezTo>
                      <a:pt x="6645" y="161444"/>
                      <a:pt x="6629" y="161494"/>
                      <a:pt x="6578" y="161545"/>
                    </a:cubicBezTo>
                    <a:cubicBezTo>
                      <a:pt x="6545" y="161628"/>
                      <a:pt x="6511" y="161695"/>
                      <a:pt x="6478" y="161779"/>
                    </a:cubicBezTo>
                    <a:cubicBezTo>
                      <a:pt x="6461" y="161829"/>
                      <a:pt x="6411" y="161879"/>
                      <a:pt x="6394" y="161946"/>
                    </a:cubicBezTo>
                    <a:cubicBezTo>
                      <a:pt x="6378" y="161963"/>
                      <a:pt x="6378" y="161996"/>
                      <a:pt x="6344" y="162030"/>
                    </a:cubicBezTo>
                    <a:lnTo>
                      <a:pt x="6193" y="162147"/>
                    </a:lnTo>
                    <a:cubicBezTo>
                      <a:pt x="6193" y="162147"/>
                      <a:pt x="6193" y="162164"/>
                      <a:pt x="6160" y="162164"/>
                    </a:cubicBezTo>
                    <a:cubicBezTo>
                      <a:pt x="6126" y="162248"/>
                      <a:pt x="6076" y="162315"/>
                      <a:pt x="6026" y="162398"/>
                    </a:cubicBezTo>
                    <a:cubicBezTo>
                      <a:pt x="5993" y="162448"/>
                      <a:pt x="5959" y="162482"/>
                      <a:pt x="5942" y="162532"/>
                    </a:cubicBezTo>
                    <a:lnTo>
                      <a:pt x="5909" y="162549"/>
                    </a:lnTo>
                    <a:cubicBezTo>
                      <a:pt x="5875" y="162616"/>
                      <a:pt x="5825" y="162666"/>
                      <a:pt x="5792" y="162716"/>
                    </a:cubicBezTo>
                    <a:cubicBezTo>
                      <a:pt x="5725" y="162800"/>
                      <a:pt x="5675" y="162867"/>
                      <a:pt x="5624" y="162917"/>
                    </a:cubicBezTo>
                    <a:cubicBezTo>
                      <a:pt x="5608" y="162951"/>
                      <a:pt x="5608" y="162967"/>
                      <a:pt x="5574" y="162984"/>
                    </a:cubicBezTo>
                    <a:cubicBezTo>
                      <a:pt x="5541" y="163034"/>
                      <a:pt x="5490" y="163084"/>
                      <a:pt x="5423" y="163151"/>
                    </a:cubicBezTo>
                    <a:cubicBezTo>
                      <a:pt x="5407" y="163168"/>
                      <a:pt x="5390" y="163218"/>
                      <a:pt x="5373" y="163235"/>
                    </a:cubicBezTo>
                    <a:lnTo>
                      <a:pt x="5340" y="163252"/>
                    </a:lnTo>
                    <a:lnTo>
                      <a:pt x="5256" y="163336"/>
                    </a:lnTo>
                    <a:lnTo>
                      <a:pt x="5189" y="163419"/>
                    </a:lnTo>
                    <a:lnTo>
                      <a:pt x="5022" y="163587"/>
                    </a:lnTo>
                    <a:lnTo>
                      <a:pt x="4988" y="163603"/>
                    </a:lnTo>
                    <a:cubicBezTo>
                      <a:pt x="4972" y="163637"/>
                      <a:pt x="4955" y="163637"/>
                      <a:pt x="4938" y="163654"/>
                    </a:cubicBezTo>
                    <a:lnTo>
                      <a:pt x="4905" y="163670"/>
                    </a:lnTo>
                    <a:cubicBezTo>
                      <a:pt x="4854" y="163721"/>
                      <a:pt x="4787" y="163788"/>
                      <a:pt x="4720" y="163821"/>
                    </a:cubicBezTo>
                    <a:cubicBezTo>
                      <a:pt x="4637" y="163888"/>
                      <a:pt x="4570" y="163955"/>
                      <a:pt x="4469" y="164005"/>
                    </a:cubicBezTo>
                    <a:cubicBezTo>
                      <a:pt x="4402" y="164055"/>
                      <a:pt x="4352" y="164122"/>
                      <a:pt x="4285" y="164156"/>
                    </a:cubicBezTo>
                    <a:cubicBezTo>
                      <a:pt x="4235" y="164173"/>
                      <a:pt x="4218" y="164206"/>
                      <a:pt x="4185" y="164223"/>
                    </a:cubicBezTo>
                    <a:cubicBezTo>
                      <a:pt x="4135" y="164239"/>
                      <a:pt x="4101" y="164290"/>
                      <a:pt x="4051" y="164306"/>
                    </a:cubicBezTo>
                    <a:cubicBezTo>
                      <a:pt x="4001" y="164323"/>
                      <a:pt x="3967" y="164357"/>
                      <a:pt x="3934" y="164390"/>
                    </a:cubicBezTo>
                    <a:cubicBezTo>
                      <a:pt x="3850" y="164424"/>
                      <a:pt x="3766" y="164491"/>
                      <a:pt x="3666" y="164541"/>
                    </a:cubicBezTo>
                    <a:cubicBezTo>
                      <a:pt x="3632" y="164557"/>
                      <a:pt x="3565" y="164591"/>
                      <a:pt x="3515" y="164624"/>
                    </a:cubicBezTo>
                    <a:lnTo>
                      <a:pt x="3130" y="164809"/>
                    </a:lnTo>
                    <a:lnTo>
                      <a:pt x="3114" y="164809"/>
                    </a:lnTo>
                    <a:cubicBezTo>
                      <a:pt x="3063" y="164825"/>
                      <a:pt x="3013" y="164842"/>
                      <a:pt x="2963" y="164859"/>
                    </a:cubicBezTo>
                    <a:lnTo>
                      <a:pt x="2946" y="164859"/>
                    </a:lnTo>
                    <a:cubicBezTo>
                      <a:pt x="2896" y="164892"/>
                      <a:pt x="2862" y="164909"/>
                      <a:pt x="2812" y="164909"/>
                    </a:cubicBezTo>
                    <a:lnTo>
                      <a:pt x="2796" y="164909"/>
                    </a:lnTo>
                    <a:cubicBezTo>
                      <a:pt x="2712" y="164926"/>
                      <a:pt x="2611" y="164976"/>
                      <a:pt x="2528" y="164993"/>
                    </a:cubicBezTo>
                    <a:cubicBezTo>
                      <a:pt x="2444" y="165009"/>
                      <a:pt x="2327" y="165043"/>
                      <a:pt x="2260" y="165076"/>
                    </a:cubicBezTo>
                    <a:cubicBezTo>
                      <a:pt x="2226" y="165076"/>
                      <a:pt x="2193" y="165093"/>
                      <a:pt x="2176" y="165093"/>
                    </a:cubicBezTo>
                    <a:cubicBezTo>
                      <a:pt x="2109" y="165127"/>
                      <a:pt x="2042" y="165127"/>
                      <a:pt x="1959" y="165143"/>
                    </a:cubicBezTo>
                    <a:lnTo>
                      <a:pt x="1942" y="165143"/>
                    </a:lnTo>
                    <a:cubicBezTo>
                      <a:pt x="1908" y="165143"/>
                      <a:pt x="1892" y="165143"/>
                      <a:pt x="1875" y="165160"/>
                    </a:cubicBezTo>
                    <a:cubicBezTo>
                      <a:pt x="1841" y="165160"/>
                      <a:pt x="1791" y="165177"/>
                      <a:pt x="1724" y="165177"/>
                    </a:cubicBezTo>
                    <a:lnTo>
                      <a:pt x="1708" y="165177"/>
                    </a:lnTo>
                    <a:cubicBezTo>
                      <a:pt x="1624" y="165210"/>
                      <a:pt x="1557" y="165210"/>
                      <a:pt x="1473" y="165227"/>
                    </a:cubicBezTo>
                    <a:lnTo>
                      <a:pt x="1389" y="165227"/>
                    </a:lnTo>
                    <a:cubicBezTo>
                      <a:pt x="1339" y="165227"/>
                      <a:pt x="1272" y="165244"/>
                      <a:pt x="1222" y="165244"/>
                    </a:cubicBezTo>
                    <a:cubicBezTo>
                      <a:pt x="1172" y="165244"/>
                      <a:pt x="1105" y="165261"/>
                      <a:pt x="1021" y="165261"/>
                    </a:cubicBezTo>
                    <a:cubicBezTo>
                      <a:pt x="887" y="165261"/>
                      <a:pt x="770" y="165294"/>
                      <a:pt x="636" y="165294"/>
                    </a:cubicBezTo>
                    <a:lnTo>
                      <a:pt x="0" y="165294"/>
                    </a:lnTo>
                    <a:cubicBezTo>
                      <a:pt x="3532" y="165294"/>
                      <a:pt x="6394" y="162415"/>
                      <a:pt x="6394" y="158883"/>
                    </a:cubicBezTo>
                    <a:lnTo>
                      <a:pt x="6394" y="6395"/>
                    </a:lnTo>
                    <a:cubicBezTo>
                      <a:pt x="6394" y="2863"/>
                      <a:pt x="3532" y="1"/>
                      <a:pt x="0" y="1"/>
                    </a:cubicBezTo>
                    <a:lnTo>
                      <a:pt x="636" y="1"/>
                    </a:lnTo>
                    <a:cubicBezTo>
                      <a:pt x="1004" y="1"/>
                      <a:pt x="1356" y="17"/>
                      <a:pt x="1708" y="84"/>
                    </a:cubicBezTo>
                    <a:cubicBezTo>
                      <a:pt x="1791" y="101"/>
                      <a:pt x="1858" y="101"/>
                      <a:pt x="1942" y="118"/>
                    </a:cubicBezTo>
                    <a:lnTo>
                      <a:pt x="2260" y="185"/>
                    </a:lnTo>
                    <a:cubicBezTo>
                      <a:pt x="2360" y="202"/>
                      <a:pt x="2444" y="218"/>
                      <a:pt x="2528" y="269"/>
                    </a:cubicBezTo>
                    <a:cubicBezTo>
                      <a:pt x="2611" y="285"/>
                      <a:pt x="2712" y="335"/>
                      <a:pt x="2796" y="352"/>
                    </a:cubicBezTo>
                    <a:cubicBezTo>
                      <a:pt x="2862" y="369"/>
                      <a:pt x="2896" y="386"/>
                      <a:pt x="2963" y="419"/>
                    </a:cubicBezTo>
                    <a:cubicBezTo>
                      <a:pt x="3013" y="436"/>
                      <a:pt x="3063" y="453"/>
                      <a:pt x="3130" y="469"/>
                    </a:cubicBezTo>
                    <a:lnTo>
                      <a:pt x="3499" y="670"/>
                    </a:lnTo>
                    <a:cubicBezTo>
                      <a:pt x="3565" y="687"/>
                      <a:pt x="3616" y="720"/>
                      <a:pt x="3666" y="754"/>
                    </a:cubicBezTo>
                    <a:cubicBezTo>
                      <a:pt x="3750" y="787"/>
                      <a:pt x="3833" y="838"/>
                      <a:pt x="3917" y="888"/>
                    </a:cubicBezTo>
                    <a:cubicBezTo>
                      <a:pt x="3967" y="921"/>
                      <a:pt x="4001" y="938"/>
                      <a:pt x="4051" y="972"/>
                    </a:cubicBezTo>
                    <a:cubicBezTo>
                      <a:pt x="4084" y="1005"/>
                      <a:pt x="4135" y="1039"/>
                      <a:pt x="4168" y="1055"/>
                    </a:cubicBezTo>
                    <a:cubicBezTo>
                      <a:pt x="4218" y="1089"/>
                      <a:pt x="4235" y="1105"/>
                      <a:pt x="4285" y="1139"/>
                    </a:cubicBezTo>
                    <a:cubicBezTo>
                      <a:pt x="4335" y="1189"/>
                      <a:pt x="4402" y="1223"/>
                      <a:pt x="4469" y="1290"/>
                    </a:cubicBezTo>
                    <a:lnTo>
                      <a:pt x="4720" y="1474"/>
                    </a:lnTo>
                    <a:cubicBezTo>
                      <a:pt x="4787" y="1541"/>
                      <a:pt x="4871" y="1608"/>
                      <a:pt x="4921" y="1641"/>
                    </a:cubicBezTo>
                    <a:cubicBezTo>
                      <a:pt x="4955" y="1675"/>
                      <a:pt x="4972" y="1691"/>
                      <a:pt x="4988" y="1691"/>
                    </a:cubicBezTo>
                    <a:lnTo>
                      <a:pt x="5172" y="1875"/>
                    </a:lnTo>
                    <a:cubicBezTo>
                      <a:pt x="5239" y="1942"/>
                      <a:pt x="5306" y="2009"/>
                      <a:pt x="5340" y="2060"/>
                    </a:cubicBezTo>
                    <a:cubicBezTo>
                      <a:pt x="5373" y="2093"/>
                      <a:pt x="5390" y="2110"/>
                      <a:pt x="5407" y="2143"/>
                    </a:cubicBezTo>
                    <a:cubicBezTo>
                      <a:pt x="5457" y="2193"/>
                      <a:pt x="5490" y="2260"/>
                      <a:pt x="5557" y="2311"/>
                    </a:cubicBezTo>
                    <a:lnTo>
                      <a:pt x="5591" y="2361"/>
                    </a:lnTo>
                    <a:cubicBezTo>
                      <a:pt x="5658" y="2445"/>
                      <a:pt x="5725" y="2512"/>
                      <a:pt x="5758" y="2562"/>
                    </a:cubicBezTo>
                    <a:lnTo>
                      <a:pt x="5892" y="2763"/>
                    </a:lnTo>
                    <a:cubicBezTo>
                      <a:pt x="5909" y="2796"/>
                      <a:pt x="5959" y="2846"/>
                      <a:pt x="5976" y="2880"/>
                    </a:cubicBezTo>
                    <a:cubicBezTo>
                      <a:pt x="6009" y="2963"/>
                      <a:pt x="6076" y="3030"/>
                      <a:pt x="6126" y="3114"/>
                    </a:cubicBezTo>
                    <a:cubicBezTo>
                      <a:pt x="6160" y="3181"/>
                      <a:pt x="6177" y="3231"/>
                      <a:pt x="6227" y="3281"/>
                    </a:cubicBezTo>
                    <a:cubicBezTo>
                      <a:pt x="6244" y="3298"/>
                      <a:pt x="6260" y="3348"/>
                      <a:pt x="6260" y="3365"/>
                    </a:cubicBezTo>
                    <a:cubicBezTo>
                      <a:pt x="6311" y="3432"/>
                      <a:pt x="6327" y="3466"/>
                      <a:pt x="6344" y="3533"/>
                    </a:cubicBezTo>
                    <a:cubicBezTo>
                      <a:pt x="6394" y="3616"/>
                      <a:pt x="6428" y="3683"/>
                      <a:pt x="6461" y="3767"/>
                    </a:cubicBezTo>
                    <a:cubicBezTo>
                      <a:pt x="6478" y="3817"/>
                      <a:pt x="6495" y="3884"/>
                      <a:pt x="6545" y="3934"/>
                    </a:cubicBezTo>
                    <a:cubicBezTo>
                      <a:pt x="6578" y="4051"/>
                      <a:pt x="6645" y="4185"/>
                      <a:pt x="6679" y="4303"/>
                    </a:cubicBezTo>
                    <a:cubicBezTo>
                      <a:pt x="6712" y="4369"/>
                      <a:pt x="6729" y="4453"/>
                      <a:pt x="6746" y="4520"/>
                    </a:cubicBezTo>
                    <a:lnTo>
                      <a:pt x="6813" y="4771"/>
                    </a:lnTo>
                    <a:cubicBezTo>
                      <a:pt x="6830" y="4872"/>
                      <a:pt x="6846" y="4972"/>
                      <a:pt x="6896" y="5073"/>
                    </a:cubicBezTo>
                    <a:cubicBezTo>
                      <a:pt x="6913" y="5139"/>
                      <a:pt x="6913" y="5206"/>
                      <a:pt x="6913" y="5273"/>
                    </a:cubicBezTo>
                    <a:cubicBezTo>
                      <a:pt x="6930" y="5307"/>
                      <a:pt x="6930" y="5374"/>
                      <a:pt x="6930" y="5407"/>
                    </a:cubicBezTo>
                    <a:cubicBezTo>
                      <a:pt x="6963" y="5524"/>
                      <a:pt x="6963" y="5625"/>
                      <a:pt x="6980" y="5725"/>
                    </a:cubicBezTo>
                    <a:lnTo>
                      <a:pt x="6980" y="5809"/>
                    </a:lnTo>
                    <a:cubicBezTo>
                      <a:pt x="6980" y="5893"/>
                      <a:pt x="6997" y="5960"/>
                      <a:pt x="6997" y="6043"/>
                    </a:cubicBezTo>
                    <a:lnTo>
                      <a:pt x="6997" y="6161"/>
                    </a:lnTo>
                    <a:lnTo>
                      <a:pt x="6997" y="6194"/>
                    </a:lnTo>
                    <a:cubicBezTo>
                      <a:pt x="7081" y="6278"/>
                      <a:pt x="7081" y="6328"/>
                      <a:pt x="7081" y="639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0" name="Google Shape;145;p15">
                <a:extLst>
                  <a:ext uri="{FF2B5EF4-FFF2-40B4-BE49-F238E27FC236}">
                    <a16:creationId xmlns:a16="http://schemas.microsoft.com/office/drawing/2014/main" id="{5BF101EB-52EC-A205-B865-0A6617940D8B}"/>
                  </a:ext>
                </a:extLst>
              </p:cNvPr>
              <p:cNvSpPr/>
              <p:nvPr/>
            </p:nvSpPr>
            <p:spPr>
              <a:xfrm>
                <a:off x="4464713" y="4686575"/>
                <a:ext cx="214300" cy="214275"/>
              </a:xfrm>
              <a:custGeom>
                <a:avLst/>
                <a:gdLst/>
                <a:ahLst/>
                <a:cxnLst/>
                <a:rect l="l" t="t" r="r" b="b"/>
                <a:pathLst>
                  <a:path w="8572" h="8571" extrusionOk="0">
                    <a:moveTo>
                      <a:pt x="8571" y="4286"/>
                    </a:moveTo>
                    <a:cubicBezTo>
                      <a:pt x="8571" y="6662"/>
                      <a:pt x="6663" y="8571"/>
                      <a:pt x="4286" y="8571"/>
                    </a:cubicBezTo>
                    <a:cubicBezTo>
                      <a:pt x="1909" y="8571"/>
                      <a:pt x="1" y="6662"/>
                      <a:pt x="1" y="4286"/>
                    </a:cubicBezTo>
                    <a:cubicBezTo>
                      <a:pt x="1" y="1909"/>
                      <a:pt x="1909" y="1"/>
                      <a:pt x="4286" y="1"/>
                    </a:cubicBezTo>
                    <a:cubicBezTo>
                      <a:pt x="6663" y="1"/>
                      <a:pt x="8571" y="1909"/>
                      <a:pt x="8571" y="4286"/>
                    </a:cubicBez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46;p15">
                <a:extLst>
                  <a:ext uri="{FF2B5EF4-FFF2-40B4-BE49-F238E27FC236}">
                    <a16:creationId xmlns:a16="http://schemas.microsoft.com/office/drawing/2014/main" id="{9D8F0DDD-29AC-07C0-7C23-C119557BF4E8}"/>
                  </a:ext>
                </a:extLst>
              </p:cNvPr>
              <p:cNvSpPr/>
              <p:nvPr/>
            </p:nvSpPr>
            <p:spPr>
              <a:xfrm>
                <a:off x="4464713" y="4686575"/>
                <a:ext cx="212200" cy="212175"/>
              </a:xfrm>
              <a:custGeom>
                <a:avLst/>
                <a:gdLst/>
                <a:ahLst/>
                <a:cxnLst/>
                <a:rect l="l" t="t" r="r" b="b"/>
                <a:pathLst>
                  <a:path w="8488" h="8487" extrusionOk="0">
                    <a:moveTo>
                      <a:pt x="8487" y="4252"/>
                    </a:moveTo>
                    <a:cubicBezTo>
                      <a:pt x="8487" y="6595"/>
                      <a:pt x="6596" y="8487"/>
                      <a:pt x="4236" y="8487"/>
                    </a:cubicBezTo>
                    <a:cubicBezTo>
                      <a:pt x="1892" y="8487"/>
                      <a:pt x="1" y="6595"/>
                      <a:pt x="1" y="4252"/>
                    </a:cubicBezTo>
                    <a:cubicBezTo>
                      <a:pt x="1" y="1892"/>
                      <a:pt x="1892" y="1"/>
                      <a:pt x="4236" y="1"/>
                    </a:cubicBezTo>
                    <a:cubicBezTo>
                      <a:pt x="6596" y="1"/>
                      <a:pt x="8487" y="1892"/>
                      <a:pt x="8487" y="425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47;p15">
                <a:extLst>
                  <a:ext uri="{FF2B5EF4-FFF2-40B4-BE49-F238E27FC236}">
                    <a16:creationId xmlns:a16="http://schemas.microsoft.com/office/drawing/2014/main" id="{1F826C1F-2C6C-9446-3479-0563F3FB8841}"/>
                  </a:ext>
                </a:extLst>
              </p:cNvPr>
              <p:cNvSpPr/>
              <p:nvPr/>
            </p:nvSpPr>
            <p:spPr>
              <a:xfrm>
                <a:off x="4470988" y="4700250"/>
                <a:ext cx="200075" cy="185275"/>
              </a:xfrm>
              <a:custGeom>
                <a:avLst/>
                <a:gdLst/>
                <a:ahLst/>
                <a:cxnLst/>
                <a:rect l="l" t="t" r="r" b="b"/>
                <a:pathLst>
                  <a:path w="8003" h="7411" extrusionOk="0">
                    <a:moveTo>
                      <a:pt x="3995" y="0"/>
                    </a:moveTo>
                    <a:cubicBezTo>
                      <a:pt x="2234" y="0"/>
                      <a:pt x="666" y="1261"/>
                      <a:pt x="353" y="3069"/>
                    </a:cubicBezTo>
                    <a:cubicBezTo>
                      <a:pt x="1" y="5078"/>
                      <a:pt x="1340" y="7003"/>
                      <a:pt x="3349" y="7354"/>
                    </a:cubicBezTo>
                    <a:cubicBezTo>
                      <a:pt x="3566" y="7392"/>
                      <a:pt x="3782" y="7410"/>
                      <a:pt x="3995" y="7410"/>
                    </a:cubicBezTo>
                    <a:cubicBezTo>
                      <a:pt x="5766" y="7410"/>
                      <a:pt x="7322" y="6149"/>
                      <a:pt x="7651" y="4341"/>
                    </a:cubicBezTo>
                    <a:cubicBezTo>
                      <a:pt x="8002" y="2333"/>
                      <a:pt x="6663" y="408"/>
                      <a:pt x="4638" y="56"/>
                    </a:cubicBezTo>
                    <a:cubicBezTo>
                      <a:pt x="4422" y="18"/>
                      <a:pt x="4207" y="0"/>
                      <a:pt x="3995" y="0"/>
                    </a:cubicBez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148;p15">
                <a:extLst>
                  <a:ext uri="{FF2B5EF4-FFF2-40B4-BE49-F238E27FC236}">
                    <a16:creationId xmlns:a16="http://schemas.microsoft.com/office/drawing/2014/main" id="{35BE3FF8-24AD-118C-C429-3E64270257BA}"/>
                  </a:ext>
                </a:extLst>
              </p:cNvPr>
              <p:cNvSpPr/>
              <p:nvPr/>
            </p:nvSpPr>
            <p:spPr>
              <a:xfrm>
                <a:off x="4473513" y="4702850"/>
                <a:ext cx="194600" cy="180075"/>
              </a:xfrm>
              <a:custGeom>
                <a:avLst/>
                <a:gdLst/>
                <a:ahLst/>
                <a:cxnLst/>
                <a:rect l="l" t="t" r="r" b="b"/>
                <a:pathLst>
                  <a:path w="7784" h="7203" extrusionOk="0">
                    <a:moveTo>
                      <a:pt x="3906" y="0"/>
                    </a:moveTo>
                    <a:cubicBezTo>
                      <a:pt x="2187" y="0"/>
                      <a:pt x="666" y="1230"/>
                      <a:pt x="352" y="2982"/>
                    </a:cubicBezTo>
                    <a:cubicBezTo>
                      <a:pt x="0" y="4940"/>
                      <a:pt x="1306" y="6798"/>
                      <a:pt x="3264" y="7150"/>
                    </a:cubicBezTo>
                    <a:cubicBezTo>
                      <a:pt x="3471" y="7185"/>
                      <a:pt x="3676" y="7202"/>
                      <a:pt x="3879" y="7202"/>
                    </a:cubicBezTo>
                    <a:cubicBezTo>
                      <a:pt x="5601" y="7202"/>
                      <a:pt x="7133" y="5972"/>
                      <a:pt x="7432" y="4220"/>
                    </a:cubicBezTo>
                    <a:cubicBezTo>
                      <a:pt x="7784" y="2262"/>
                      <a:pt x="6478" y="404"/>
                      <a:pt x="4520" y="53"/>
                    </a:cubicBezTo>
                    <a:cubicBezTo>
                      <a:pt x="4313" y="17"/>
                      <a:pt x="4108" y="0"/>
                      <a:pt x="39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4" name="Google Shape;149;p15">
                <a:extLst>
                  <a:ext uri="{FF2B5EF4-FFF2-40B4-BE49-F238E27FC236}">
                    <a16:creationId xmlns:a16="http://schemas.microsoft.com/office/drawing/2014/main" id="{C6D3EB4E-B74A-B783-C588-AA0EC69864C9}"/>
                  </a:ext>
                </a:extLst>
              </p:cNvPr>
              <p:cNvSpPr/>
              <p:nvPr/>
            </p:nvSpPr>
            <p:spPr>
              <a:xfrm>
                <a:off x="3193438" y="838800"/>
                <a:ext cx="177875" cy="4131925"/>
              </a:xfrm>
              <a:custGeom>
                <a:avLst/>
                <a:gdLst/>
                <a:ahLst/>
                <a:cxnLst/>
                <a:rect l="l" t="t" r="r" b="b"/>
                <a:pathLst>
                  <a:path w="7115" h="165277" extrusionOk="0">
                    <a:moveTo>
                      <a:pt x="7114" y="165277"/>
                    </a:moveTo>
                    <a:lnTo>
                      <a:pt x="6461" y="165277"/>
                    </a:lnTo>
                    <a:cubicBezTo>
                      <a:pt x="6110" y="165277"/>
                      <a:pt x="5758" y="165244"/>
                      <a:pt x="5407" y="165193"/>
                    </a:cubicBezTo>
                    <a:cubicBezTo>
                      <a:pt x="5323" y="165160"/>
                      <a:pt x="5256" y="165160"/>
                      <a:pt x="5172" y="165143"/>
                    </a:cubicBezTo>
                    <a:lnTo>
                      <a:pt x="5156" y="165143"/>
                    </a:lnTo>
                    <a:cubicBezTo>
                      <a:pt x="5038" y="165126"/>
                      <a:pt x="4955" y="165110"/>
                      <a:pt x="4854" y="165076"/>
                    </a:cubicBezTo>
                    <a:lnTo>
                      <a:pt x="4838" y="165076"/>
                    </a:lnTo>
                    <a:cubicBezTo>
                      <a:pt x="4754" y="165059"/>
                      <a:pt x="4653" y="165043"/>
                      <a:pt x="4570" y="164992"/>
                    </a:cubicBezTo>
                    <a:cubicBezTo>
                      <a:pt x="4486" y="164976"/>
                      <a:pt x="4402" y="164942"/>
                      <a:pt x="4319" y="164909"/>
                    </a:cubicBezTo>
                    <a:cubicBezTo>
                      <a:pt x="4252" y="164892"/>
                      <a:pt x="4185" y="164875"/>
                      <a:pt x="4118" y="164825"/>
                    </a:cubicBezTo>
                    <a:cubicBezTo>
                      <a:pt x="4084" y="164808"/>
                      <a:pt x="4034" y="164792"/>
                      <a:pt x="4001" y="164792"/>
                    </a:cubicBezTo>
                    <a:cubicBezTo>
                      <a:pt x="3867" y="164725"/>
                      <a:pt x="3733" y="164658"/>
                      <a:pt x="3599" y="164607"/>
                    </a:cubicBezTo>
                    <a:cubicBezTo>
                      <a:pt x="3565" y="164574"/>
                      <a:pt x="3499" y="164540"/>
                      <a:pt x="3432" y="164524"/>
                    </a:cubicBezTo>
                    <a:cubicBezTo>
                      <a:pt x="3348" y="164474"/>
                      <a:pt x="3264" y="164407"/>
                      <a:pt x="3181" y="164373"/>
                    </a:cubicBezTo>
                    <a:cubicBezTo>
                      <a:pt x="3147" y="164356"/>
                      <a:pt x="3097" y="164323"/>
                      <a:pt x="3063" y="164289"/>
                    </a:cubicBezTo>
                    <a:cubicBezTo>
                      <a:pt x="3013" y="164273"/>
                      <a:pt x="2980" y="164239"/>
                      <a:pt x="2929" y="164206"/>
                    </a:cubicBezTo>
                    <a:cubicBezTo>
                      <a:pt x="2896" y="164189"/>
                      <a:pt x="2862" y="164156"/>
                      <a:pt x="2829" y="164139"/>
                    </a:cubicBezTo>
                    <a:cubicBezTo>
                      <a:pt x="2762" y="164105"/>
                      <a:pt x="2695" y="164055"/>
                      <a:pt x="2645" y="163988"/>
                    </a:cubicBezTo>
                    <a:lnTo>
                      <a:pt x="2394" y="163804"/>
                    </a:lnTo>
                    <a:cubicBezTo>
                      <a:pt x="2327" y="163737"/>
                      <a:pt x="2243" y="163687"/>
                      <a:pt x="2176" y="163620"/>
                    </a:cubicBezTo>
                    <a:cubicBezTo>
                      <a:pt x="2159" y="163603"/>
                      <a:pt x="2143" y="163570"/>
                      <a:pt x="2109" y="163570"/>
                    </a:cubicBezTo>
                    <a:lnTo>
                      <a:pt x="1925" y="163386"/>
                    </a:lnTo>
                    <a:lnTo>
                      <a:pt x="1724" y="163185"/>
                    </a:lnTo>
                    <a:cubicBezTo>
                      <a:pt x="1657" y="163118"/>
                      <a:pt x="1590" y="163034"/>
                      <a:pt x="1523" y="162967"/>
                    </a:cubicBezTo>
                    <a:lnTo>
                      <a:pt x="1490" y="162934"/>
                    </a:lnTo>
                    <a:cubicBezTo>
                      <a:pt x="1423" y="162867"/>
                      <a:pt x="1356" y="162783"/>
                      <a:pt x="1323" y="162716"/>
                    </a:cubicBezTo>
                    <a:cubicBezTo>
                      <a:pt x="1256" y="162632"/>
                      <a:pt x="1222" y="162565"/>
                      <a:pt x="1155" y="162482"/>
                    </a:cubicBezTo>
                    <a:cubicBezTo>
                      <a:pt x="1138" y="162465"/>
                      <a:pt x="1138" y="162465"/>
                      <a:pt x="1138" y="162448"/>
                    </a:cubicBezTo>
                    <a:cubicBezTo>
                      <a:pt x="1088" y="162398"/>
                      <a:pt x="1071" y="162348"/>
                      <a:pt x="1021" y="162298"/>
                    </a:cubicBezTo>
                    <a:cubicBezTo>
                      <a:pt x="988" y="162231"/>
                      <a:pt x="971" y="162180"/>
                      <a:pt x="921" y="162130"/>
                    </a:cubicBezTo>
                    <a:lnTo>
                      <a:pt x="921" y="162113"/>
                    </a:lnTo>
                    <a:cubicBezTo>
                      <a:pt x="887" y="162030"/>
                      <a:pt x="837" y="161946"/>
                      <a:pt x="770" y="161862"/>
                    </a:cubicBezTo>
                    <a:cubicBezTo>
                      <a:pt x="770" y="161862"/>
                      <a:pt x="770" y="161829"/>
                      <a:pt x="753" y="161829"/>
                    </a:cubicBezTo>
                    <a:cubicBezTo>
                      <a:pt x="720" y="161762"/>
                      <a:pt x="670" y="161695"/>
                      <a:pt x="653" y="161611"/>
                    </a:cubicBezTo>
                    <a:cubicBezTo>
                      <a:pt x="636" y="161561"/>
                      <a:pt x="603" y="161494"/>
                      <a:pt x="586" y="161461"/>
                    </a:cubicBezTo>
                    <a:cubicBezTo>
                      <a:pt x="502" y="161310"/>
                      <a:pt x="435" y="161143"/>
                      <a:pt x="402" y="160975"/>
                    </a:cubicBezTo>
                    <a:cubicBezTo>
                      <a:pt x="385" y="160891"/>
                      <a:pt x="352" y="160825"/>
                      <a:pt x="318" y="160741"/>
                    </a:cubicBezTo>
                    <a:cubicBezTo>
                      <a:pt x="301" y="160640"/>
                      <a:pt x="251" y="160557"/>
                      <a:pt x="235" y="160456"/>
                    </a:cubicBezTo>
                    <a:cubicBezTo>
                      <a:pt x="218" y="160373"/>
                      <a:pt x="184" y="160272"/>
                      <a:pt x="168" y="160188"/>
                    </a:cubicBezTo>
                    <a:cubicBezTo>
                      <a:pt x="151" y="160122"/>
                      <a:pt x="151" y="160055"/>
                      <a:pt x="134" y="160004"/>
                    </a:cubicBezTo>
                    <a:cubicBezTo>
                      <a:pt x="101" y="159954"/>
                      <a:pt x="101" y="159887"/>
                      <a:pt x="101" y="159854"/>
                    </a:cubicBezTo>
                    <a:cubicBezTo>
                      <a:pt x="84" y="159737"/>
                      <a:pt x="84" y="159636"/>
                      <a:pt x="67" y="159536"/>
                    </a:cubicBezTo>
                    <a:cubicBezTo>
                      <a:pt x="67" y="159485"/>
                      <a:pt x="67" y="159452"/>
                      <a:pt x="50" y="159402"/>
                    </a:cubicBezTo>
                    <a:cubicBezTo>
                      <a:pt x="50" y="159352"/>
                      <a:pt x="17" y="159285"/>
                      <a:pt x="17" y="159218"/>
                    </a:cubicBezTo>
                    <a:cubicBezTo>
                      <a:pt x="17" y="159117"/>
                      <a:pt x="0" y="159017"/>
                      <a:pt x="0" y="158883"/>
                    </a:cubicBezTo>
                    <a:lnTo>
                      <a:pt x="0" y="6378"/>
                    </a:lnTo>
                    <a:cubicBezTo>
                      <a:pt x="0" y="6277"/>
                      <a:pt x="0" y="6177"/>
                      <a:pt x="17" y="6043"/>
                    </a:cubicBezTo>
                    <a:cubicBezTo>
                      <a:pt x="17" y="5976"/>
                      <a:pt x="17" y="5926"/>
                      <a:pt x="50" y="5859"/>
                    </a:cubicBezTo>
                    <a:cubicBezTo>
                      <a:pt x="50" y="5809"/>
                      <a:pt x="50" y="5775"/>
                      <a:pt x="67" y="5725"/>
                    </a:cubicBezTo>
                    <a:cubicBezTo>
                      <a:pt x="84" y="5625"/>
                      <a:pt x="84" y="5524"/>
                      <a:pt x="101" y="5424"/>
                    </a:cubicBezTo>
                    <a:cubicBezTo>
                      <a:pt x="101" y="5374"/>
                      <a:pt x="134" y="5307"/>
                      <a:pt x="134" y="5273"/>
                    </a:cubicBezTo>
                    <a:cubicBezTo>
                      <a:pt x="134" y="5206"/>
                      <a:pt x="151" y="5139"/>
                      <a:pt x="168" y="5089"/>
                    </a:cubicBezTo>
                    <a:cubicBezTo>
                      <a:pt x="184" y="5005"/>
                      <a:pt x="218" y="4888"/>
                      <a:pt x="235" y="4804"/>
                    </a:cubicBezTo>
                    <a:cubicBezTo>
                      <a:pt x="251" y="4704"/>
                      <a:pt x="301" y="4620"/>
                      <a:pt x="318" y="4520"/>
                    </a:cubicBezTo>
                    <a:cubicBezTo>
                      <a:pt x="335" y="4436"/>
                      <a:pt x="352" y="4352"/>
                      <a:pt x="402" y="4286"/>
                    </a:cubicBezTo>
                    <a:cubicBezTo>
                      <a:pt x="469" y="4118"/>
                      <a:pt x="519" y="3951"/>
                      <a:pt x="586" y="3800"/>
                    </a:cubicBezTo>
                    <a:cubicBezTo>
                      <a:pt x="603" y="3767"/>
                      <a:pt x="636" y="3700"/>
                      <a:pt x="653" y="3666"/>
                    </a:cubicBezTo>
                    <a:cubicBezTo>
                      <a:pt x="686" y="3566"/>
                      <a:pt x="720" y="3516"/>
                      <a:pt x="753" y="3432"/>
                    </a:cubicBezTo>
                    <a:cubicBezTo>
                      <a:pt x="753" y="3432"/>
                      <a:pt x="753" y="3415"/>
                      <a:pt x="770" y="3415"/>
                    </a:cubicBezTo>
                    <a:cubicBezTo>
                      <a:pt x="820" y="3331"/>
                      <a:pt x="854" y="3248"/>
                      <a:pt x="921" y="3164"/>
                    </a:cubicBezTo>
                    <a:lnTo>
                      <a:pt x="921" y="3164"/>
                    </a:lnTo>
                    <a:cubicBezTo>
                      <a:pt x="971" y="3097"/>
                      <a:pt x="988" y="3030"/>
                      <a:pt x="1021" y="2997"/>
                    </a:cubicBezTo>
                    <a:cubicBezTo>
                      <a:pt x="1071" y="2946"/>
                      <a:pt x="1088" y="2879"/>
                      <a:pt x="1138" y="2846"/>
                    </a:cubicBezTo>
                    <a:cubicBezTo>
                      <a:pt x="1138" y="2829"/>
                      <a:pt x="1155" y="2829"/>
                      <a:pt x="1155" y="2796"/>
                    </a:cubicBezTo>
                    <a:cubicBezTo>
                      <a:pt x="1189" y="2712"/>
                      <a:pt x="1256" y="2662"/>
                      <a:pt x="1323" y="2578"/>
                    </a:cubicBezTo>
                    <a:cubicBezTo>
                      <a:pt x="1389" y="2495"/>
                      <a:pt x="1440" y="2428"/>
                      <a:pt x="1490" y="2361"/>
                    </a:cubicBezTo>
                    <a:cubicBezTo>
                      <a:pt x="1507" y="2344"/>
                      <a:pt x="1507" y="2327"/>
                      <a:pt x="1523" y="2327"/>
                    </a:cubicBezTo>
                    <a:cubicBezTo>
                      <a:pt x="1590" y="2260"/>
                      <a:pt x="1657" y="2176"/>
                      <a:pt x="1724" y="2110"/>
                    </a:cubicBezTo>
                    <a:cubicBezTo>
                      <a:pt x="1774" y="2026"/>
                      <a:pt x="1858" y="1959"/>
                      <a:pt x="1925" y="1875"/>
                    </a:cubicBezTo>
                    <a:lnTo>
                      <a:pt x="2109" y="1691"/>
                    </a:lnTo>
                    <a:cubicBezTo>
                      <a:pt x="2143" y="1674"/>
                      <a:pt x="2159" y="1658"/>
                      <a:pt x="2176" y="1658"/>
                    </a:cubicBezTo>
                    <a:cubicBezTo>
                      <a:pt x="2243" y="1591"/>
                      <a:pt x="2327" y="1524"/>
                      <a:pt x="2394" y="1490"/>
                    </a:cubicBezTo>
                    <a:lnTo>
                      <a:pt x="2645" y="1289"/>
                    </a:lnTo>
                    <a:cubicBezTo>
                      <a:pt x="2695" y="1256"/>
                      <a:pt x="2762" y="1189"/>
                      <a:pt x="2829" y="1155"/>
                    </a:cubicBezTo>
                    <a:cubicBezTo>
                      <a:pt x="2862" y="1122"/>
                      <a:pt x="2896" y="1105"/>
                      <a:pt x="2929" y="1055"/>
                    </a:cubicBezTo>
                    <a:cubicBezTo>
                      <a:pt x="2980" y="1038"/>
                      <a:pt x="3013" y="1005"/>
                      <a:pt x="3063" y="971"/>
                    </a:cubicBezTo>
                    <a:cubicBezTo>
                      <a:pt x="3097" y="955"/>
                      <a:pt x="3147" y="921"/>
                      <a:pt x="3181" y="888"/>
                    </a:cubicBezTo>
                    <a:cubicBezTo>
                      <a:pt x="3264" y="854"/>
                      <a:pt x="3348" y="787"/>
                      <a:pt x="3432" y="754"/>
                    </a:cubicBezTo>
                    <a:cubicBezTo>
                      <a:pt x="3482" y="720"/>
                      <a:pt x="3532" y="687"/>
                      <a:pt x="3599" y="670"/>
                    </a:cubicBezTo>
                    <a:cubicBezTo>
                      <a:pt x="3733" y="603"/>
                      <a:pt x="3850" y="536"/>
                      <a:pt x="4001" y="469"/>
                    </a:cubicBezTo>
                    <a:cubicBezTo>
                      <a:pt x="4034" y="452"/>
                      <a:pt x="4084" y="436"/>
                      <a:pt x="4118" y="436"/>
                    </a:cubicBezTo>
                    <a:cubicBezTo>
                      <a:pt x="4185" y="419"/>
                      <a:pt x="4252" y="385"/>
                      <a:pt x="4319" y="352"/>
                    </a:cubicBezTo>
                    <a:cubicBezTo>
                      <a:pt x="4402" y="335"/>
                      <a:pt x="4486" y="285"/>
                      <a:pt x="4570" y="268"/>
                    </a:cubicBezTo>
                    <a:cubicBezTo>
                      <a:pt x="4653" y="252"/>
                      <a:pt x="4737" y="218"/>
                      <a:pt x="4838" y="185"/>
                    </a:cubicBezTo>
                    <a:lnTo>
                      <a:pt x="4854" y="185"/>
                    </a:lnTo>
                    <a:cubicBezTo>
                      <a:pt x="4955" y="168"/>
                      <a:pt x="5038" y="134"/>
                      <a:pt x="5156" y="118"/>
                    </a:cubicBezTo>
                    <a:lnTo>
                      <a:pt x="5172" y="118"/>
                    </a:lnTo>
                    <a:cubicBezTo>
                      <a:pt x="5256" y="101"/>
                      <a:pt x="5323" y="101"/>
                      <a:pt x="5407" y="84"/>
                    </a:cubicBezTo>
                    <a:cubicBezTo>
                      <a:pt x="5758" y="17"/>
                      <a:pt x="6093" y="0"/>
                      <a:pt x="6461" y="0"/>
                    </a:cubicBezTo>
                    <a:lnTo>
                      <a:pt x="7114" y="0"/>
                    </a:lnTo>
                    <a:cubicBezTo>
                      <a:pt x="3582" y="0"/>
                      <a:pt x="720" y="2863"/>
                      <a:pt x="720" y="6395"/>
                    </a:cubicBezTo>
                    <a:lnTo>
                      <a:pt x="720" y="158883"/>
                    </a:lnTo>
                    <a:cubicBezTo>
                      <a:pt x="703" y="162398"/>
                      <a:pt x="3582" y="165277"/>
                      <a:pt x="7114" y="165277"/>
                    </a:cubicBezTo>
                    <a:close/>
                  </a:path>
                </a:pathLst>
              </a:custGeom>
              <a:solidFill>
                <a:srgbClr val="04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" name="Google Shape;150;p15">
              <a:extLst>
                <a:ext uri="{FF2B5EF4-FFF2-40B4-BE49-F238E27FC236}">
                  <a16:creationId xmlns:a16="http://schemas.microsoft.com/office/drawing/2014/main" id="{DBA9EC8A-4B9B-8864-277E-0B246CC06813}"/>
                </a:ext>
              </a:extLst>
            </p:cNvPr>
            <p:cNvSpPr/>
            <p:nvPr/>
          </p:nvSpPr>
          <p:spPr>
            <a:xfrm>
              <a:off x="3193838" y="821225"/>
              <a:ext cx="2753950" cy="164050"/>
            </a:xfrm>
            <a:custGeom>
              <a:avLst/>
              <a:gdLst/>
              <a:ahLst/>
              <a:cxnLst/>
              <a:rect l="l" t="t" r="r" b="b"/>
              <a:pathLst>
                <a:path w="110158" h="6562" extrusionOk="0">
                  <a:moveTo>
                    <a:pt x="110124" y="6060"/>
                  </a:moveTo>
                  <a:cubicBezTo>
                    <a:pt x="110124" y="6127"/>
                    <a:pt x="110157" y="6194"/>
                    <a:pt x="110157" y="6261"/>
                  </a:cubicBezTo>
                  <a:cubicBezTo>
                    <a:pt x="110157" y="6227"/>
                    <a:pt x="110124" y="6160"/>
                    <a:pt x="110124" y="6127"/>
                  </a:cubicBezTo>
                  <a:cubicBezTo>
                    <a:pt x="110124" y="6077"/>
                    <a:pt x="110107" y="6010"/>
                    <a:pt x="110107" y="5976"/>
                  </a:cubicBezTo>
                  <a:cubicBezTo>
                    <a:pt x="110107" y="5909"/>
                    <a:pt x="110090" y="5842"/>
                    <a:pt x="110090" y="5792"/>
                  </a:cubicBezTo>
                  <a:cubicBezTo>
                    <a:pt x="110057" y="5675"/>
                    <a:pt x="110040" y="5574"/>
                    <a:pt x="110007" y="5474"/>
                  </a:cubicBezTo>
                  <a:lnTo>
                    <a:pt x="109940" y="5223"/>
                  </a:lnTo>
                  <a:cubicBezTo>
                    <a:pt x="109923" y="5156"/>
                    <a:pt x="109906" y="5072"/>
                    <a:pt x="109873" y="5005"/>
                  </a:cubicBezTo>
                  <a:cubicBezTo>
                    <a:pt x="109839" y="4888"/>
                    <a:pt x="109789" y="4754"/>
                    <a:pt x="109739" y="4637"/>
                  </a:cubicBezTo>
                  <a:cubicBezTo>
                    <a:pt x="109705" y="4570"/>
                    <a:pt x="109689" y="4537"/>
                    <a:pt x="109655" y="4470"/>
                  </a:cubicBezTo>
                  <a:cubicBezTo>
                    <a:pt x="109605" y="4386"/>
                    <a:pt x="109588" y="4319"/>
                    <a:pt x="109538" y="4235"/>
                  </a:cubicBezTo>
                  <a:cubicBezTo>
                    <a:pt x="109521" y="4168"/>
                    <a:pt x="109488" y="4135"/>
                    <a:pt x="109454" y="4068"/>
                  </a:cubicBezTo>
                  <a:cubicBezTo>
                    <a:pt x="109438" y="4034"/>
                    <a:pt x="109438" y="4001"/>
                    <a:pt x="109421" y="3984"/>
                  </a:cubicBezTo>
                  <a:cubicBezTo>
                    <a:pt x="109404" y="3917"/>
                    <a:pt x="109354" y="3867"/>
                    <a:pt x="109320" y="3817"/>
                  </a:cubicBezTo>
                  <a:cubicBezTo>
                    <a:pt x="109270" y="3733"/>
                    <a:pt x="109237" y="3666"/>
                    <a:pt x="109170" y="3582"/>
                  </a:cubicBezTo>
                  <a:cubicBezTo>
                    <a:pt x="109153" y="3549"/>
                    <a:pt x="109103" y="3499"/>
                    <a:pt x="109086" y="3465"/>
                  </a:cubicBezTo>
                  <a:lnTo>
                    <a:pt x="108952" y="3281"/>
                  </a:lnTo>
                  <a:cubicBezTo>
                    <a:pt x="108902" y="3198"/>
                    <a:pt x="108852" y="3131"/>
                    <a:pt x="108785" y="3064"/>
                  </a:cubicBezTo>
                  <a:cubicBezTo>
                    <a:pt x="108768" y="3047"/>
                    <a:pt x="108768" y="3030"/>
                    <a:pt x="108751" y="3030"/>
                  </a:cubicBezTo>
                  <a:cubicBezTo>
                    <a:pt x="108701" y="2963"/>
                    <a:pt x="108668" y="2913"/>
                    <a:pt x="108601" y="2863"/>
                  </a:cubicBezTo>
                  <a:cubicBezTo>
                    <a:pt x="108584" y="2829"/>
                    <a:pt x="108550" y="2813"/>
                    <a:pt x="108534" y="2779"/>
                  </a:cubicBezTo>
                  <a:cubicBezTo>
                    <a:pt x="108484" y="2712"/>
                    <a:pt x="108433" y="2645"/>
                    <a:pt x="108366" y="2578"/>
                  </a:cubicBezTo>
                  <a:lnTo>
                    <a:pt x="108182" y="2394"/>
                  </a:lnTo>
                  <a:cubicBezTo>
                    <a:pt x="108165" y="2377"/>
                    <a:pt x="108149" y="2361"/>
                    <a:pt x="108115" y="2361"/>
                  </a:cubicBezTo>
                  <a:cubicBezTo>
                    <a:pt x="108065" y="2294"/>
                    <a:pt x="107981" y="2227"/>
                    <a:pt x="107914" y="2193"/>
                  </a:cubicBezTo>
                  <a:cubicBezTo>
                    <a:pt x="107831" y="2126"/>
                    <a:pt x="107764" y="2059"/>
                    <a:pt x="107663" y="1992"/>
                  </a:cubicBezTo>
                  <a:cubicBezTo>
                    <a:pt x="107596" y="1959"/>
                    <a:pt x="107529" y="1892"/>
                    <a:pt x="107479" y="1858"/>
                  </a:cubicBezTo>
                  <a:cubicBezTo>
                    <a:pt x="107429" y="1825"/>
                    <a:pt x="107412" y="1808"/>
                    <a:pt x="107362" y="1758"/>
                  </a:cubicBezTo>
                  <a:cubicBezTo>
                    <a:pt x="107329" y="1741"/>
                    <a:pt x="107278" y="1708"/>
                    <a:pt x="107245" y="1674"/>
                  </a:cubicBezTo>
                  <a:cubicBezTo>
                    <a:pt x="107195" y="1658"/>
                    <a:pt x="107161" y="1624"/>
                    <a:pt x="107111" y="1591"/>
                  </a:cubicBezTo>
                  <a:cubicBezTo>
                    <a:pt x="107027" y="1557"/>
                    <a:pt x="106944" y="1490"/>
                    <a:pt x="106860" y="1457"/>
                  </a:cubicBezTo>
                  <a:cubicBezTo>
                    <a:pt x="106826" y="1423"/>
                    <a:pt x="106759" y="1390"/>
                    <a:pt x="106692" y="1373"/>
                  </a:cubicBezTo>
                  <a:lnTo>
                    <a:pt x="106324" y="1172"/>
                  </a:lnTo>
                  <a:cubicBezTo>
                    <a:pt x="106274" y="1155"/>
                    <a:pt x="106224" y="1139"/>
                    <a:pt x="106157" y="1122"/>
                  </a:cubicBezTo>
                  <a:cubicBezTo>
                    <a:pt x="106107" y="1088"/>
                    <a:pt x="106056" y="1072"/>
                    <a:pt x="105989" y="1055"/>
                  </a:cubicBezTo>
                  <a:cubicBezTo>
                    <a:pt x="105906" y="1005"/>
                    <a:pt x="105805" y="988"/>
                    <a:pt x="105722" y="971"/>
                  </a:cubicBezTo>
                  <a:cubicBezTo>
                    <a:pt x="105638" y="955"/>
                    <a:pt x="105521" y="921"/>
                    <a:pt x="105437" y="888"/>
                  </a:cubicBezTo>
                  <a:lnTo>
                    <a:pt x="105136" y="821"/>
                  </a:lnTo>
                  <a:cubicBezTo>
                    <a:pt x="105052" y="804"/>
                    <a:pt x="104985" y="804"/>
                    <a:pt x="104901" y="787"/>
                  </a:cubicBezTo>
                  <a:cubicBezTo>
                    <a:pt x="104567" y="720"/>
                    <a:pt x="104215" y="703"/>
                    <a:pt x="103830" y="703"/>
                  </a:cubicBezTo>
                  <a:lnTo>
                    <a:pt x="6429" y="703"/>
                  </a:lnTo>
                  <a:cubicBezTo>
                    <a:pt x="6077" y="703"/>
                    <a:pt x="5726" y="720"/>
                    <a:pt x="5374" y="787"/>
                  </a:cubicBezTo>
                  <a:cubicBezTo>
                    <a:pt x="5290" y="787"/>
                    <a:pt x="5223" y="804"/>
                    <a:pt x="5140" y="821"/>
                  </a:cubicBezTo>
                  <a:lnTo>
                    <a:pt x="5106" y="821"/>
                  </a:lnTo>
                  <a:cubicBezTo>
                    <a:pt x="5006" y="837"/>
                    <a:pt x="4922" y="871"/>
                    <a:pt x="4822" y="888"/>
                  </a:cubicBezTo>
                  <a:lnTo>
                    <a:pt x="4805" y="888"/>
                  </a:lnTo>
                  <a:cubicBezTo>
                    <a:pt x="4721" y="904"/>
                    <a:pt x="4604" y="921"/>
                    <a:pt x="4520" y="971"/>
                  </a:cubicBezTo>
                  <a:cubicBezTo>
                    <a:pt x="4437" y="988"/>
                    <a:pt x="4353" y="1038"/>
                    <a:pt x="4269" y="1055"/>
                  </a:cubicBezTo>
                  <a:cubicBezTo>
                    <a:pt x="4219" y="1072"/>
                    <a:pt x="4152" y="1088"/>
                    <a:pt x="4085" y="1139"/>
                  </a:cubicBezTo>
                  <a:cubicBezTo>
                    <a:pt x="4052" y="1155"/>
                    <a:pt x="4001" y="1172"/>
                    <a:pt x="3968" y="1172"/>
                  </a:cubicBezTo>
                  <a:cubicBezTo>
                    <a:pt x="3834" y="1239"/>
                    <a:pt x="3683" y="1306"/>
                    <a:pt x="3566" y="1373"/>
                  </a:cubicBezTo>
                  <a:cubicBezTo>
                    <a:pt x="3516" y="1390"/>
                    <a:pt x="3466" y="1423"/>
                    <a:pt x="3399" y="1457"/>
                  </a:cubicBezTo>
                  <a:cubicBezTo>
                    <a:pt x="3315" y="1490"/>
                    <a:pt x="3231" y="1540"/>
                    <a:pt x="3148" y="1607"/>
                  </a:cubicBezTo>
                  <a:cubicBezTo>
                    <a:pt x="3098" y="1624"/>
                    <a:pt x="3064" y="1641"/>
                    <a:pt x="3014" y="1691"/>
                  </a:cubicBezTo>
                  <a:cubicBezTo>
                    <a:pt x="2980" y="1708"/>
                    <a:pt x="2930" y="1741"/>
                    <a:pt x="2897" y="1775"/>
                  </a:cubicBezTo>
                  <a:cubicBezTo>
                    <a:pt x="2863" y="1791"/>
                    <a:pt x="2830" y="1808"/>
                    <a:pt x="2796" y="1858"/>
                  </a:cubicBezTo>
                  <a:cubicBezTo>
                    <a:pt x="2729" y="1892"/>
                    <a:pt x="2662" y="1942"/>
                    <a:pt x="2595" y="1992"/>
                  </a:cubicBezTo>
                  <a:lnTo>
                    <a:pt x="2361" y="2193"/>
                  </a:lnTo>
                  <a:cubicBezTo>
                    <a:pt x="2294" y="2243"/>
                    <a:pt x="2210" y="2310"/>
                    <a:pt x="2143" y="2361"/>
                  </a:cubicBezTo>
                  <a:cubicBezTo>
                    <a:pt x="2127" y="2377"/>
                    <a:pt x="2110" y="2394"/>
                    <a:pt x="2076" y="2394"/>
                  </a:cubicBezTo>
                  <a:lnTo>
                    <a:pt x="1892" y="2578"/>
                  </a:lnTo>
                  <a:cubicBezTo>
                    <a:pt x="1825" y="2645"/>
                    <a:pt x="1742" y="2729"/>
                    <a:pt x="1675" y="2813"/>
                  </a:cubicBezTo>
                  <a:cubicBezTo>
                    <a:pt x="1625" y="2879"/>
                    <a:pt x="1558" y="2963"/>
                    <a:pt x="1491" y="3030"/>
                  </a:cubicBezTo>
                  <a:lnTo>
                    <a:pt x="1457" y="3064"/>
                  </a:lnTo>
                  <a:cubicBezTo>
                    <a:pt x="1390" y="3147"/>
                    <a:pt x="1323" y="3214"/>
                    <a:pt x="1290" y="3281"/>
                  </a:cubicBezTo>
                  <a:cubicBezTo>
                    <a:pt x="1223" y="3365"/>
                    <a:pt x="1173" y="3415"/>
                    <a:pt x="1122" y="3499"/>
                  </a:cubicBezTo>
                  <a:cubicBezTo>
                    <a:pt x="1089" y="3532"/>
                    <a:pt x="1089" y="3532"/>
                    <a:pt x="1089" y="3549"/>
                  </a:cubicBezTo>
                  <a:cubicBezTo>
                    <a:pt x="1055" y="3582"/>
                    <a:pt x="1039" y="3649"/>
                    <a:pt x="988" y="3700"/>
                  </a:cubicBezTo>
                  <a:cubicBezTo>
                    <a:pt x="955" y="3750"/>
                    <a:pt x="922" y="3817"/>
                    <a:pt x="888" y="3867"/>
                  </a:cubicBezTo>
                  <a:lnTo>
                    <a:pt x="888" y="3867"/>
                  </a:lnTo>
                  <a:cubicBezTo>
                    <a:pt x="838" y="3951"/>
                    <a:pt x="804" y="4034"/>
                    <a:pt x="737" y="4118"/>
                  </a:cubicBezTo>
                  <a:cubicBezTo>
                    <a:pt x="737" y="4118"/>
                    <a:pt x="737" y="4135"/>
                    <a:pt x="721" y="4135"/>
                  </a:cubicBezTo>
                  <a:cubicBezTo>
                    <a:pt x="687" y="4219"/>
                    <a:pt x="637" y="4286"/>
                    <a:pt x="620" y="4369"/>
                  </a:cubicBezTo>
                  <a:cubicBezTo>
                    <a:pt x="587" y="4403"/>
                    <a:pt x="570" y="4470"/>
                    <a:pt x="553" y="4503"/>
                  </a:cubicBezTo>
                  <a:cubicBezTo>
                    <a:pt x="470" y="4671"/>
                    <a:pt x="403" y="4821"/>
                    <a:pt x="369" y="4989"/>
                  </a:cubicBezTo>
                  <a:cubicBezTo>
                    <a:pt x="336" y="5072"/>
                    <a:pt x="319" y="5139"/>
                    <a:pt x="285" y="5223"/>
                  </a:cubicBezTo>
                  <a:cubicBezTo>
                    <a:pt x="252" y="5323"/>
                    <a:pt x="219" y="5407"/>
                    <a:pt x="202" y="5507"/>
                  </a:cubicBezTo>
                  <a:cubicBezTo>
                    <a:pt x="168" y="5591"/>
                    <a:pt x="152" y="5708"/>
                    <a:pt x="135" y="5792"/>
                  </a:cubicBezTo>
                  <a:cubicBezTo>
                    <a:pt x="118" y="5842"/>
                    <a:pt x="118" y="5909"/>
                    <a:pt x="85" y="5976"/>
                  </a:cubicBezTo>
                  <a:cubicBezTo>
                    <a:pt x="68" y="6010"/>
                    <a:pt x="68" y="6077"/>
                    <a:pt x="68" y="6127"/>
                  </a:cubicBezTo>
                  <a:cubicBezTo>
                    <a:pt x="51" y="6227"/>
                    <a:pt x="51" y="6328"/>
                    <a:pt x="34" y="6428"/>
                  </a:cubicBezTo>
                  <a:cubicBezTo>
                    <a:pt x="34" y="6478"/>
                    <a:pt x="34" y="6512"/>
                    <a:pt x="1" y="6562"/>
                  </a:cubicBezTo>
                  <a:cubicBezTo>
                    <a:pt x="1" y="6512"/>
                    <a:pt x="1" y="6462"/>
                    <a:pt x="34" y="6411"/>
                  </a:cubicBezTo>
                  <a:lnTo>
                    <a:pt x="34" y="6378"/>
                  </a:lnTo>
                  <a:cubicBezTo>
                    <a:pt x="51" y="6261"/>
                    <a:pt x="51" y="6160"/>
                    <a:pt x="68" y="6077"/>
                  </a:cubicBezTo>
                  <a:cubicBezTo>
                    <a:pt x="85" y="5959"/>
                    <a:pt x="118" y="5842"/>
                    <a:pt x="135" y="5742"/>
                  </a:cubicBezTo>
                  <a:cubicBezTo>
                    <a:pt x="168" y="5574"/>
                    <a:pt x="202" y="5407"/>
                    <a:pt x="252" y="5240"/>
                  </a:cubicBezTo>
                  <a:cubicBezTo>
                    <a:pt x="302" y="5072"/>
                    <a:pt x="369" y="4922"/>
                    <a:pt x="403" y="4754"/>
                  </a:cubicBezTo>
                  <a:lnTo>
                    <a:pt x="537" y="4453"/>
                  </a:lnTo>
                  <a:lnTo>
                    <a:pt x="654" y="4135"/>
                  </a:lnTo>
                  <a:lnTo>
                    <a:pt x="788" y="3884"/>
                  </a:lnTo>
                  <a:cubicBezTo>
                    <a:pt x="804" y="3867"/>
                    <a:pt x="804" y="3867"/>
                    <a:pt x="804" y="3834"/>
                  </a:cubicBezTo>
                  <a:cubicBezTo>
                    <a:pt x="838" y="3733"/>
                    <a:pt x="905" y="3649"/>
                    <a:pt x="972" y="3549"/>
                  </a:cubicBezTo>
                  <a:cubicBezTo>
                    <a:pt x="1005" y="3465"/>
                    <a:pt x="1072" y="3382"/>
                    <a:pt x="1122" y="3298"/>
                  </a:cubicBezTo>
                  <a:lnTo>
                    <a:pt x="1139" y="3281"/>
                  </a:lnTo>
                  <a:cubicBezTo>
                    <a:pt x="1206" y="3198"/>
                    <a:pt x="1256" y="3114"/>
                    <a:pt x="1307" y="3030"/>
                  </a:cubicBezTo>
                  <a:lnTo>
                    <a:pt x="1323" y="2997"/>
                  </a:lnTo>
                  <a:cubicBezTo>
                    <a:pt x="1373" y="2946"/>
                    <a:pt x="1424" y="2863"/>
                    <a:pt x="1474" y="2796"/>
                  </a:cubicBezTo>
                  <a:cubicBezTo>
                    <a:pt x="1491" y="2779"/>
                    <a:pt x="1491" y="2746"/>
                    <a:pt x="1507" y="2746"/>
                  </a:cubicBezTo>
                  <a:cubicBezTo>
                    <a:pt x="1541" y="2729"/>
                    <a:pt x="1558" y="2712"/>
                    <a:pt x="1574" y="2662"/>
                  </a:cubicBezTo>
                  <a:cubicBezTo>
                    <a:pt x="1625" y="2612"/>
                    <a:pt x="1675" y="2545"/>
                    <a:pt x="1725" y="2478"/>
                  </a:cubicBezTo>
                  <a:cubicBezTo>
                    <a:pt x="1792" y="2411"/>
                    <a:pt x="1825" y="2361"/>
                    <a:pt x="1892" y="2294"/>
                  </a:cubicBezTo>
                  <a:cubicBezTo>
                    <a:pt x="1909" y="2277"/>
                    <a:pt x="1926" y="2243"/>
                    <a:pt x="1926" y="2227"/>
                  </a:cubicBezTo>
                  <a:lnTo>
                    <a:pt x="1993" y="2160"/>
                  </a:lnTo>
                  <a:lnTo>
                    <a:pt x="2127" y="2043"/>
                  </a:lnTo>
                  <a:cubicBezTo>
                    <a:pt x="2311" y="1858"/>
                    <a:pt x="2495" y="1691"/>
                    <a:pt x="2679" y="1540"/>
                  </a:cubicBezTo>
                  <a:cubicBezTo>
                    <a:pt x="2763" y="1473"/>
                    <a:pt x="2830" y="1406"/>
                    <a:pt x="2913" y="1340"/>
                  </a:cubicBezTo>
                  <a:cubicBezTo>
                    <a:pt x="2964" y="1323"/>
                    <a:pt x="2997" y="1289"/>
                    <a:pt x="3047" y="1256"/>
                  </a:cubicBezTo>
                  <a:cubicBezTo>
                    <a:pt x="3231" y="1139"/>
                    <a:pt x="3416" y="1005"/>
                    <a:pt x="3600" y="904"/>
                  </a:cubicBezTo>
                  <a:cubicBezTo>
                    <a:pt x="3650" y="888"/>
                    <a:pt x="3717" y="871"/>
                    <a:pt x="3750" y="821"/>
                  </a:cubicBezTo>
                  <a:cubicBezTo>
                    <a:pt x="4186" y="586"/>
                    <a:pt x="4671" y="402"/>
                    <a:pt x="5173" y="252"/>
                  </a:cubicBezTo>
                  <a:cubicBezTo>
                    <a:pt x="5223" y="235"/>
                    <a:pt x="5274" y="235"/>
                    <a:pt x="5324" y="218"/>
                  </a:cubicBezTo>
                  <a:cubicBezTo>
                    <a:pt x="5391" y="201"/>
                    <a:pt x="5424" y="201"/>
                    <a:pt x="5491" y="168"/>
                  </a:cubicBezTo>
                  <a:cubicBezTo>
                    <a:pt x="5759" y="118"/>
                    <a:pt x="6060" y="67"/>
                    <a:pt x="6345" y="51"/>
                  </a:cubicBezTo>
                  <a:cubicBezTo>
                    <a:pt x="6395" y="51"/>
                    <a:pt x="6445" y="34"/>
                    <a:pt x="6512" y="34"/>
                  </a:cubicBezTo>
                  <a:cubicBezTo>
                    <a:pt x="6680" y="0"/>
                    <a:pt x="6864" y="0"/>
                    <a:pt x="7031" y="0"/>
                  </a:cubicBezTo>
                  <a:lnTo>
                    <a:pt x="103094" y="0"/>
                  </a:lnTo>
                  <a:cubicBezTo>
                    <a:pt x="103295" y="0"/>
                    <a:pt x="103462" y="0"/>
                    <a:pt x="103629" y="34"/>
                  </a:cubicBezTo>
                  <a:cubicBezTo>
                    <a:pt x="103663" y="34"/>
                    <a:pt x="103730" y="51"/>
                    <a:pt x="103763" y="51"/>
                  </a:cubicBezTo>
                  <a:cubicBezTo>
                    <a:pt x="104065" y="67"/>
                    <a:pt x="104349" y="134"/>
                    <a:pt x="104650" y="201"/>
                  </a:cubicBezTo>
                  <a:cubicBezTo>
                    <a:pt x="104684" y="218"/>
                    <a:pt x="104751" y="218"/>
                    <a:pt x="104818" y="235"/>
                  </a:cubicBezTo>
                  <a:cubicBezTo>
                    <a:pt x="104851" y="235"/>
                    <a:pt x="104901" y="252"/>
                    <a:pt x="104935" y="252"/>
                  </a:cubicBezTo>
                  <a:cubicBezTo>
                    <a:pt x="105437" y="402"/>
                    <a:pt x="105923" y="586"/>
                    <a:pt x="106391" y="821"/>
                  </a:cubicBezTo>
                  <a:cubicBezTo>
                    <a:pt x="106425" y="837"/>
                    <a:pt x="106492" y="871"/>
                    <a:pt x="106525" y="904"/>
                  </a:cubicBezTo>
                  <a:cubicBezTo>
                    <a:pt x="106642" y="955"/>
                    <a:pt x="106726" y="1005"/>
                    <a:pt x="106826" y="1072"/>
                  </a:cubicBezTo>
                  <a:cubicBezTo>
                    <a:pt x="106860" y="1088"/>
                    <a:pt x="106910" y="1139"/>
                    <a:pt x="106944" y="1155"/>
                  </a:cubicBezTo>
                  <a:cubicBezTo>
                    <a:pt x="106994" y="1172"/>
                    <a:pt x="107027" y="1222"/>
                    <a:pt x="107094" y="1239"/>
                  </a:cubicBezTo>
                  <a:cubicBezTo>
                    <a:pt x="107228" y="1323"/>
                    <a:pt x="107345" y="1440"/>
                    <a:pt x="107479" y="1507"/>
                  </a:cubicBezTo>
                  <a:cubicBezTo>
                    <a:pt x="107513" y="1557"/>
                    <a:pt x="107580" y="1607"/>
                    <a:pt x="107613" y="1641"/>
                  </a:cubicBezTo>
                  <a:cubicBezTo>
                    <a:pt x="107697" y="1708"/>
                    <a:pt x="107780" y="1758"/>
                    <a:pt x="107847" y="1842"/>
                  </a:cubicBezTo>
                  <a:lnTo>
                    <a:pt x="107981" y="1976"/>
                  </a:lnTo>
                  <a:lnTo>
                    <a:pt x="108199" y="2210"/>
                  </a:lnTo>
                  <a:lnTo>
                    <a:pt x="108199" y="2210"/>
                  </a:lnTo>
                  <a:cubicBezTo>
                    <a:pt x="108350" y="2344"/>
                    <a:pt x="108500" y="2511"/>
                    <a:pt x="108617" y="2679"/>
                  </a:cubicBezTo>
                  <a:lnTo>
                    <a:pt x="108617" y="2712"/>
                  </a:lnTo>
                  <a:cubicBezTo>
                    <a:pt x="108835" y="2963"/>
                    <a:pt x="109002" y="3231"/>
                    <a:pt x="109170" y="3516"/>
                  </a:cubicBezTo>
                  <a:cubicBezTo>
                    <a:pt x="109237" y="3599"/>
                    <a:pt x="109270" y="3716"/>
                    <a:pt x="109337" y="3817"/>
                  </a:cubicBezTo>
                  <a:cubicBezTo>
                    <a:pt x="109337" y="3834"/>
                    <a:pt x="109354" y="3850"/>
                    <a:pt x="109354" y="3850"/>
                  </a:cubicBezTo>
                  <a:lnTo>
                    <a:pt x="109488" y="4101"/>
                  </a:lnTo>
                  <a:lnTo>
                    <a:pt x="109605" y="4419"/>
                  </a:lnTo>
                  <a:lnTo>
                    <a:pt x="109739" y="4737"/>
                  </a:lnTo>
                  <a:cubicBezTo>
                    <a:pt x="109772" y="4838"/>
                    <a:pt x="109789" y="4938"/>
                    <a:pt x="109839" y="5055"/>
                  </a:cubicBezTo>
                  <a:lnTo>
                    <a:pt x="109839" y="5072"/>
                  </a:lnTo>
                  <a:cubicBezTo>
                    <a:pt x="109856" y="5173"/>
                    <a:pt x="109906" y="5273"/>
                    <a:pt x="109923" y="5390"/>
                  </a:cubicBezTo>
                  <a:cubicBezTo>
                    <a:pt x="109940" y="5491"/>
                    <a:pt x="109957" y="5591"/>
                    <a:pt x="109990" y="5725"/>
                  </a:cubicBezTo>
                  <a:cubicBezTo>
                    <a:pt x="110107" y="5825"/>
                    <a:pt x="110107" y="5926"/>
                    <a:pt x="110124" y="606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51;p15">
              <a:extLst>
                <a:ext uri="{FF2B5EF4-FFF2-40B4-BE49-F238E27FC236}">
                  <a16:creationId xmlns:a16="http://schemas.microsoft.com/office/drawing/2014/main" id="{4218D207-869D-625A-2E41-59E854820052}"/>
                </a:ext>
              </a:extLst>
            </p:cNvPr>
            <p:cNvSpPr/>
            <p:nvPr/>
          </p:nvSpPr>
          <p:spPr>
            <a:xfrm>
              <a:off x="5947763" y="978575"/>
              <a:ext cx="450" cy="3375"/>
            </a:xfrm>
            <a:custGeom>
              <a:avLst/>
              <a:gdLst/>
              <a:ahLst/>
              <a:cxnLst/>
              <a:rect l="l" t="t" r="r" b="b"/>
              <a:pathLst>
                <a:path w="18" h="135" extrusionOk="0">
                  <a:moveTo>
                    <a:pt x="17" y="117"/>
                  </a:moveTo>
                  <a:lnTo>
                    <a:pt x="17" y="134"/>
                  </a:lnTo>
                  <a:cubicBezTo>
                    <a:pt x="17" y="101"/>
                    <a:pt x="0" y="34"/>
                    <a:pt x="0" y="0"/>
                  </a:cubicBezTo>
                  <a:cubicBezTo>
                    <a:pt x="0" y="17"/>
                    <a:pt x="0" y="34"/>
                    <a:pt x="17" y="84"/>
                  </a:cubicBez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2;p15">
              <a:extLst>
                <a:ext uri="{FF2B5EF4-FFF2-40B4-BE49-F238E27FC236}">
                  <a16:creationId xmlns:a16="http://schemas.microsoft.com/office/drawing/2014/main" id="{A00BC9FB-154C-1F90-8E56-7973C5533932}"/>
                </a:ext>
              </a:extLst>
            </p:cNvPr>
            <p:cNvSpPr/>
            <p:nvPr/>
          </p:nvSpPr>
          <p:spPr>
            <a:xfrm>
              <a:off x="5949013" y="989875"/>
              <a:ext cx="25" cy="8375"/>
            </a:xfrm>
            <a:custGeom>
              <a:avLst/>
              <a:gdLst/>
              <a:ahLst/>
              <a:cxnLst/>
              <a:rect l="l" t="t" r="r" b="b"/>
              <a:pathLst>
                <a:path w="1" h="335" extrusionOk="0">
                  <a:moveTo>
                    <a:pt x="1" y="335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191;p15">
            <a:extLst>
              <a:ext uri="{FF2B5EF4-FFF2-40B4-BE49-F238E27FC236}">
                <a16:creationId xmlns:a16="http://schemas.microsoft.com/office/drawing/2014/main" id="{8D2C41E1-443B-638F-F553-38F65DD825FE}"/>
              </a:ext>
            </a:extLst>
          </p:cNvPr>
          <p:cNvSpPr txBox="1"/>
          <p:nvPr/>
        </p:nvSpPr>
        <p:spPr>
          <a:xfrm flipH="1">
            <a:off x="2077380" y="1417485"/>
            <a:ext cx="2662922" cy="2931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200" dirty="0">
                <a:latin typeface="Roboto"/>
                <a:ea typeface="Roboto"/>
                <a:cs typeface="Roboto"/>
                <a:sym typeface="Roboto"/>
              </a:rPr>
              <a:t>Para o uso do </a:t>
            </a:r>
            <a:r>
              <a:rPr lang="pt-BR" sz="1200" dirty="0" err="1">
                <a:latin typeface="Roboto"/>
                <a:ea typeface="Roboto"/>
                <a:cs typeface="Roboto"/>
                <a:sym typeface="Roboto"/>
              </a:rPr>
              <a:t>Mappedin</a:t>
            </a:r>
            <a:r>
              <a:rPr lang="pt-BR" sz="1200" dirty="0">
                <a:latin typeface="Roboto"/>
                <a:ea typeface="Roboto"/>
                <a:cs typeface="Roboto"/>
                <a:sym typeface="Roboto"/>
              </a:rPr>
              <a:t>, é necessário que o usuário selecione a sala ou o lugar que deseja ir e funciona de três formas diferentes: a primeira, na qual o usuário define o lugar selecionando na barra de pesquisa. A segunda, onde o usuário apenas clica em qualquer lugar do mapa e o app cria a rota e a terceira, o usuário define que está na saída mais próxima. O aplicativo contém todos os espaços presente no Centro Universitário Senac, localizado geograficamente no próprio aplicativo.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192;p15">
            <a:extLst>
              <a:ext uri="{FF2B5EF4-FFF2-40B4-BE49-F238E27FC236}">
                <a16:creationId xmlns:a16="http://schemas.microsoft.com/office/drawing/2014/main" id="{A424CCDD-E657-1ABA-61FC-88239AD88792}"/>
              </a:ext>
            </a:extLst>
          </p:cNvPr>
          <p:cNvSpPr txBox="1"/>
          <p:nvPr/>
        </p:nvSpPr>
        <p:spPr>
          <a:xfrm flipH="1">
            <a:off x="2486609" y="1031314"/>
            <a:ext cx="2139711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559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Localize sua sala</a:t>
            </a:r>
            <a:endParaRPr sz="2400" dirty="0">
              <a:solidFill>
                <a:srgbClr val="00559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2" name="VID-20240526-WA0007 (1)">
            <a:hlinkClick r:id="" action="ppaction://media"/>
            <a:extLst>
              <a:ext uri="{FF2B5EF4-FFF2-40B4-BE49-F238E27FC236}">
                <a16:creationId xmlns:a16="http://schemas.microsoft.com/office/drawing/2014/main" id="{97743E5D-FD05-A108-DE47-EDB3680BA3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68099" y="513021"/>
            <a:ext cx="2725911" cy="4086415"/>
          </a:xfrm>
          <a:prstGeom prst="rect">
            <a:avLst/>
          </a:prstGeom>
        </p:spPr>
      </p:pic>
      <p:cxnSp>
        <p:nvCxnSpPr>
          <p:cNvPr id="10" name="Conector: Angulado 9">
            <a:extLst>
              <a:ext uri="{FF2B5EF4-FFF2-40B4-BE49-F238E27FC236}">
                <a16:creationId xmlns:a16="http://schemas.microsoft.com/office/drawing/2014/main" id="{8F689247-0D73-2C8E-A422-E1686AAB7BF5}"/>
              </a:ext>
            </a:extLst>
          </p:cNvPr>
          <p:cNvCxnSpPr/>
          <p:nvPr/>
        </p:nvCxnSpPr>
        <p:spPr>
          <a:xfrm rot="10800000" flipV="1">
            <a:off x="470842" y="707773"/>
            <a:ext cx="4501592" cy="1001386"/>
          </a:xfrm>
          <a:prstGeom prst="bentConnector3">
            <a:avLst>
              <a:gd name="adj1" fmla="val 67275"/>
            </a:avLst>
          </a:prstGeom>
          <a:ln w="28575">
            <a:solidFill>
              <a:srgbClr val="0055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54BB9E66-24CB-6C49-8EEE-17D190764061}"/>
              </a:ext>
            </a:extLst>
          </p:cNvPr>
          <p:cNvCxnSpPr/>
          <p:nvPr/>
        </p:nvCxnSpPr>
        <p:spPr>
          <a:xfrm rot="16200000" flipH="1">
            <a:off x="-191868" y="2371869"/>
            <a:ext cx="2820111" cy="1494691"/>
          </a:xfrm>
          <a:prstGeom prst="bentConnector3">
            <a:avLst/>
          </a:prstGeom>
          <a:ln w="28575">
            <a:solidFill>
              <a:srgbClr val="0055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3E0F24C9-4E8B-03B7-B071-F1FE20A82359}"/>
              </a:ext>
            </a:extLst>
          </p:cNvPr>
          <p:cNvCxnSpPr/>
          <p:nvPr/>
        </p:nvCxnSpPr>
        <p:spPr>
          <a:xfrm>
            <a:off x="1956987" y="4520725"/>
            <a:ext cx="3015447" cy="0"/>
          </a:xfrm>
          <a:prstGeom prst="line">
            <a:avLst/>
          </a:prstGeom>
          <a:ln w="28575">
            <a:solidFill>
              <a:srgbClr val="0055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52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hone Interface Infographics by Slidesgo">
  <a:themeElements>
    <a:clrScheme name="Simple Light">
      <a:dk1>
        <a:srgbClr val="000000"/>
      </a:dk1>
      <a:lt1>
        <a:srgbClr val="FDFDFD"/>
      </a:lt1>
      <a:dk2>
        <a:srgbClr val="B3B3B3"/>
      </a:dk2>
      <a:lt2>
        <a:srgbClr val="E4E4E4"/>
      </a:lt2>
      <a:accent1>
        <a:srgbClr val="E2555F"/>
      </a:accent1>
      <a:accent2>
        <a:srgbClr val="2F6CC0"/>
      </a:accent2>
      <a:accent3>
        <a:srgbClr val="A74868"/>
      </a:accent3>
      <a:accent4>
        <a:srgbClr val="1C3F6F"/>
      </a:accent4>
      <a:accent5>
        <a:srgbClr val="C7C3B8"/>
      </a:accent5>
      <a:accent6>
        <a:srgbClr val="FAF7E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913</Words>
  <Application>Microsoft Office PowerPoint</Application>
  <PresentationFormat>Apresentação na tela (16:9)</PresentationFormat>
  <Paragraphs>79</Paragraphs>
  <Slides>11</Slides>
  <Notes>10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Fira Sans Extra Condensed Medium</vt:lpstr>
      <vt:lpstr>Arial</vt:lpstr>
      <vt:lpstr>Fira Sans Extra Condensed SemiBold</vt:lpstr>
      <vt:lpstr>Roboto</vt:lpstr>
      <vt:lpstr>Phone Interface Infographics by Slidesgo</vt:lpstr>
      <vt:lpstr>Kapi Maps</vt:lpstr>
      <vt:lpstr>Identificar lugares</vt:lpstr>
      <vt:lpstr>Navegação Indoor</vt:lpstr>
      <vt:lpstr>Pesquisa de campo</vt:lpstr>
      <vt:lpstr>Pesquisa de campo</vt:lpstr>
      <vt:lpstr>Dentro do aplicativo</vt:lpstr>
      <vt:lpstr>Telas do aplicativo</vt:lpstr>
      <vt:lpstr>Telas do aplicativo</vt:lpstr>
      <vt:lpstr>Telas do aplicativo</vt:lpstr>
      <vt:lpstr>QR Code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Kapi Maps</dc:title>
  <dc:creator>ENRICO FOLHENI CARVALHO</dc:creator>
  <cp:lastModifiedBy>GABRIEL NOGUEIRA MAZZIERI</cp:lastModifiedBy>
  <cp:revision>4</cp:revision>
  <dcterms:modified xsi:type="dcterms:W3CDTF">2024-06-06T17:52:22Z</dcterms:modified>
</cp:coreProperties>
</file>